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1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2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3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4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5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16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17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18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19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20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8"/>
  </p:notesMasterIdLst>
  <p:sldIdLst>
    <p:sldId id="276" r:id="rId2"/>
    <p:sldId id="264" r:id="rId3"/>
    <p:sldId id="265" r:id="rId4"/>
    <p:sldId id="261" r:id="rId5"/>
    <p:sldId id="281" r:id="rId6"/>
    <p:sldId id="269" r:id="rId7"/>
    <p:sldId id="283" r:id="rId8"/>
    <p:sldId id="284" r:id="rId9"/>
    <p:sldId id="285" r:id="rId10"/>
    <p:sldId id="277" r:id="rId11"/>
    <p:sldId id="286" r:id="rId12"/>
    <p:sldId id="287" r:id="rId13"/>
    <p:sldId id="288" r:id="rId14"/>
    <p:sldId id="289" r:id="rId15"/>
    <p:sldId id="290" r:id="rId16"/>
    <p:sldId id="279" r:id="rId17"/>
    <p:sldId id="291" r:id="rId18"/>
    <p:sldId id="296" r:id="rId19"/>
    <p:sldId id="297" r:id="rId20"/>
    <p:sldId id="292" r:id="rId21"/>
    <p:sldId id="298" r:id="rId22"/>
    <p:sldId id="293" r:id="rId23"/>
    <p:sldId id="299" r:id="rId24"/>
    <p:sldId id="294" r:id="rId25"/>
    <p:sldId id="300" r:id="rId26"/>
    <p:sldId id="295" r:id="rId27"/>
    <p:sldId id="301" r:id="rId28"/>
    <p:sldId id="302" r:id="rId29"/>
    <p:sldId id="303" r:id="rId30"/>
    <p:sldId id="307" r:id="rId31"/>
    <p:sldId id="306" r:id="rId32"/>
    <p:sldId id="275" r:id="rId33"/>
    <p:sldId id="267" r:id="rId34"/>
    <p:sldId id="310" r:id="rId35"/>
    <p:sldId id="311" r:id="rId36"/>
    <p:sldId id="312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42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5" r:id="rId58"/>
    <p:sldId id="334" r:id="rId59"/>
    <p:sldId id="337" r:id="rId60"/>
    <p:sldId id="349" r:id="rId61"/>
    <p:sldId id="339" r:id="rId62"/>
    <p:sldId id="344" r:id="rId63"/>
    <p:sldId id="309" r:id="rId64"/>
    <p:sldId id="345" r:id="rId65"/>
    <p:sldId id="348" r:id="rId66"/>
    <p:sldId id="350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CC00"/>
    <a:srgbClr val="C1CA14"/>
    <a:srgbClr val="358B27"/>
    <a:srgbClr val="525F52"/>
    <a:srgbClr val="568424"/>
    <a:srgbClr val="131313"/>
    <a:srgbClr val="C63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76" autoAdjust="0"/>
    <p:restoredTop sz="94206" autoAdjust="0"/>
  </p:normalViewPr>
  <p:slideViewPr>
    <p:cSldViewPr snapToGrid="0">
      <p:cViewPr varScale="1">
        <p:scale>
          <a:sx n="67" d="100"/>
          <a:sy n="67" d="100"/>
        </p:scale>
        <p:origin x="4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&#1042;&#1080;&#1087;&#1072;&#1076;&#1082;&#1086;&#1074;&#1110;%20&#1095;&#1080;&#1089;&#1083;&#10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Telegram%20Desktop\bubble_sort%20(2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Bubble%20sort%20&#1077;&#1082;&#1089;&#1077;&#1083;&#1100;%20+%20&#1076;&#1110;&#1072;&#1075;&#1088;&#1072;&#1084;&#1080;%20+%20&#1075;&#1088;&#1072;&#1092;&#1110;&#1082;&#1080;%20&#1057;++\&#1059;&#1087;&#1086;&#1088;&#1103;&#1076;&#1082;&#1086;&#1074;&#1072;&#1085;&#1110;%20&#1084;&#1072;&#1089;&#1080;&#1074;&#1080;%20&#1079;&#1110;%20&#171;&#1089;&#1074;&#1086;&#1087;&#1072;&#1084;&#1080;&#187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Telegram%20Desktop\bubble_sort%20(2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Bubble%20sort%20&#1077;&#1082;&#1089;&#1077;&#1083;&#1100;%20+%20&#1076;&#1110;&#1072;&#1075;&#1088;&#1072;&#1084;&#1080;%20+%20&#1075;&#1088;&#1072;&#1092;&#1110;&#1082;&#1080;%20&#1057;++\&#1052;&#1072;&#1089;&#1080;&#1074;&#1080;,%20&#1074;&#1078;&#1077;%20&#1074;&#1087;&#1086;&#1088;&#1103;&#1076;&#1082;&#1086;&#1074;&#1072;&#1085;&#1110;%20&#1091;%20&#1087;&#1086;&#1090;&#1088;&#1110;&#1073;&#1085;&#1086;&#1084;&#1091;%20&#1087;&#1086;&#1088;&#1103;&#1076;&#1082;&#1091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Telegram%20Desktop\bubble_sort%20(2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Telegram%20Desktop\bubble_sort%20(2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Telegram%20Desktop\bubble_sort%20(3)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Telegram%20Desktop\bubble_sort%20(3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Telegram%20Desktop\bubble_sort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Telegram%20Desktop\bubble_sort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&#1052;&#1072;&#1089;&#1080;&#1074;&#1080;,%20&#1088;&#1086;&#1079;&#1073;&#1080;&#1090;&#1110;%20&#1085;&#1072;%20&#1076;&#1077;&#1082;&#1110;&#1083;&#1100;&#1082;&#1072;%20&#1074;&#1087;&#1086;&#1088;&#1103;&#1076;&#1082;&#1086;&#1074;&#1072;&#1085;&#1080;&#1093;%20&#1087;&#1110;&#1076;&#1084;&#1072;&#1089;&#1080;&#1074;&#1110;&#107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1040;&#1088;&#1082;&#1091;&#1096;%20&#1074;%20&#1055;&#1088;&#1077;&#1079;&#1077;&#1085;&#1090;&#1072;&#1094;&#1110;&#1103;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1040;&#1088;&#1082;&#1091;&#1096;%20&#1074;%20&#1055;&#1088;&#1077;&#1079;&#1077;&#1085;&#1090;&#1072;&#1094;&#1110;&#1103;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&#1040;&#1088;&#1082;&#1091;&#1096;%20&#1074;%20&#1055;&#1088;&#1077;&#1079;&#1077;&#1085;&#1090;&#1072;&#1094;&#1110;&#1103;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&#1040;&#1088;&#1082;&#1091;&#1096;%20&#1074;%20&#1055;&#1088;&#1077;&#1079;&#1077;&#1085;&#1090;&#1072;&#1094;&#1110;&#1103;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&#1040;&#1088;&#1082;&#1091;&#1096;%20&#1074;%20&#1055;&#1088;&#1077;&#1079;&#1077;&#1085;&#1090;&#1072;&#1094;&#1110;&#1103;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&#1042;&#1080;&#1087;&#1072;&#1076;&#1082;&#1086;&#1074;&#1110;%20&#1095;&#1080;&#1089;&#1083;&#1072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&#1042;&#1080;&#1087;&#1072;&#1076;&#1082;&#1086;&#1074;&#1110;%20&#1095;&#1080;&#1089;&#1083;&#1072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&#1059;&#1087;&#1086;&#1088;&#1103;&#1076;&#1082;&#1086;&#1074;&#1072;&#1085;&#1110;%20&#1084;&#1072;&#1089;&#1080;&#1074;&#1080;%20&#1079;&#1110;%20&#171;&#1089;&#1074;&#1086;&#1087;&#1072;&#1084;&#1080;&#18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&#1042;&#1089;&#1110;%20&#1074;&#1080;&#1087;&#1072;&#1076;&#1082;&#108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&#1042;&#1089;&#1110;%20&#1074;&#1080;&#1087;&#1072;&#1076;&#1082;&#108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_sort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&#1052;&#1072;&#1089;&#1080;&#1074;&#1080;,%20&#1074;&#1078;&#1077;%20&#1074;&#1087;&#1086;&#1088;&#1103;&#1076;&#1082;&#1086;&#1074;&#1072;&#1085;&#1110;%20&#1091;%20&#1087;&#1086;&#1090;&#1088;&#1110;&#1073;&#1085;&#1086;&#1084;&#1091;%20&#1087;&#1086;&#1088;&#1103;&#1076;&#1082;&#1091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&#1052;&#1072;&#1089;&#1080;&#1074;&#1080;,%20&#1074;&#1087;&#1086;&#1088;&#1103;&#1076;&#1082;&#1086;&#1074;&#1072;&#1085;&#1110;%20&#1091;%20&#1079;&#1074;&#1086;&#1088;&#1086;&#1090;&#1085;&#1100;&#1086;&#1084;&#1091;%20&#1087;&#1086;&#1088;&#1103;&#1076;&#1082;&#1091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Bubble%20sort%20&#1077;&#1082;&#1089;&#1077;&#1083;&#1100;%20+%20&#1076;&#1110;&#1072;&#1075;&#1088;&#1072;&#1084;&#1080;\&#1042;&#1089;&#1110;%20&#1074;&#1080;&#1087;&#1072;&#1076;&#1082;&#108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Selection%20sort%20&#1077;&#1082;&#1089;&#1077;&#1083;&#1100;%20+%20&#1076;&#1110;&#1072;&#1075;&#1088;&#1072;&#1084;&#1080;\&#1042;&#1080;&#1087;&#1072;&#1076;&#1082;&#1086;&#1074;&#1110;%20&#1095;&#1080;&#1089;&#1083;&#107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Telegram%20Desktop\bubble_sort%20(2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53;&#1072;&#1074;&#1095;&#1072;&#1085;&#1085;&#1103;\3%20&#1089;&#1077;&#1084;&#1077;&#1089;&#1090;&#1088;\&#1058;&#1077;&#1086;&#1088;&#1110;&#1103;%20&#1072;&#1083;&#1075;&#1086;&#1088;&#1080;&#1090;&#1084;&#1110;&#1074;\&#1055;&#1088;&#1072;&#1082;&#1090;&#1080;&#1095;&#1085;&#1110;\&#1030;&#1085;&#1076;&#1080;&#1074;&#1110;&#1076;&#1091;&#1072;&#1083;&#1100;&#1085;&#1077;%20&#1079;&#1072;&#1074;&#1076;&#1072;&#1085;&#1085;&#1103;%20&#1079;%20&#1090;&#1077;&#1086;&#1088;&#1110;&#1111;%20&#1072;&#1083;&#1075;&#1086;&#1088;&#1080;&#1090;&#1084;&#1110;&#1074;\Bubble%20sort%20&#1077;&#1082;&#1089;&#1077;&#1083;&#1100;%20+%20&#1076;&#1110;&#1072;&#1075;&#1088;&#1072;&#1084;&#1080;%20+%20&#1075;&#1088;&#1072;&#1092;&#1110;&#1082;&#1080;%20&#1057;++\&#1052;&#1072;&#1089;&#1080;&#1074;&#1080;,%20&#1088;&#1086;&#1079;&#1073;&#1080;&#1090;&#1110;%20&#1085;&#1072;%20&#1076;&#1077;&#1082;&#1110;&#1083;&#1100;&#1082;&#1072;%20&#1074;&#1087;&#1086;&#1088;&#1103;&#1076;&#1082;&#1086;&#1074;&#1072;&#1085;&#1080;&#1093;%20&#1087;&#1110;&#1076;&#1084;&#1072;&#1089;&#1080;&#1074;&#1110;&#107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dirty="0"/>
              <a:t>Масиви випадкових чисел</a:t>
            </a:r>
          </a:p>
        </c:rich>
      </c:tx>
      <c:layout>
        <c:manualLayout>
          <c:xMode val="edge"/>
          <c:yMode val="edge"/>
          <c:x val="0.3644512248468941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0.0000000000</c:formatCode>
                <c:ptCount val="31"/>
                <c:pt idx="0">
                  <c:v>9.984970092773431E-4</c:v>
                </c:pt>
                <c:pt idx="1">
                  <c:v>9.9587440490722591E-4</c:v>
                </c:pt>
                <c:pt idx="2">
                  <c:v>5.0020217895507804E-3</c:v>
                </c:pt>
                <c:pt idx="3">
                  <c:v>8.9983940124511701E-3</c:v>
                </c:pt>
                <c:pt idx="4">
                  <c:v>2.3322582244872998E-2</c:v>
                </c:pt>
                <c:pt idx="5">
                  <c:v>5.4298877716064398E-2</c:v>
                </c:pt>
                <c:pt idx="6">
                  <c:v>9.5231294631957994E-2</c:v>
                </c:pt>
                <c:pt idx="7">
                  <c:v>0.22280216217040999</c:v>
                </c:pt>
                <c:pt idx="8">
                  <c:v>0.39795660972595198</c:v>
                </c:pt>
                <c:pt idx="9">
                  <c:v>0.93869042396545399</c:v>
                </c:pt>
                <c:pt idx="10">
                  <c:v>1.4232137203216499</c:v>
                </c:pt>
                <c:pt idx="11">
                  <c:v>1.88933897018432</c:v>
                </c:pt>
                <c:pt idx="12">
                  <c:v>2.5621814727783199</c:v>
                </c:pt>
                <c:pt idx="13">
                  <c:v>3.9126710891723602</c:v>
                </c:pt>
                <c:pt idx="14">
                  <c:v>5.9814140796661297</c:v>
                </c:pt>
                <c:pt idx="15">
                  <c:v>10.659526109695401</c:v>
                </c:pt>
                <c:pt idx="16">
                  <c:v>12.349862575531001</c:v>
                </c:pt>
                <c:pt idx="17">
                  <c:v>14.465204000472999</c:v>
                </c:pt>
                <c:pt idx="18">
                  <c:v>16.230450391769399</c:v>
                </c:pt>
                <c:pt idx="19">
                  <c:v>17.2720959186553</c:v>
                </c:pt>
                <c:pt idx="20">
                  <c:v>23.824506759643501</c:v>
                </c:pt>
                <c:pt idx="21">
                  <c:v>31.385101556777901</c:v>
                </c:pt>
                <c:pt idx="22">
                  <c:v>41.212178230285602</c:v>
                </c:pt>
                <c:pt idx="23">
                  <c:v>54.248366355895897</c:v>
                </c:pt>
                <c:pt idx="24">
                  <c:v>69.7921750545501</c:v>
                </c:pt>
                <c:pt idx="25">
                  <c:v>96.103656291961599</c:v>
                </c:pt>
                <c:pt idx="26">
                  <c:v>136.948643445968</c:v>
                </c:pt>
                <c:pt idx="27">
                  <c:v>175.74695181846599</c:v>
                </c:pt>
                <c:pt idx="28">
                  <c:v>272.40215778350802</c:v>
                </c:pt>
                <c:pt idx="29">
                  <c:v>375.37918138504</c:v>
                </c:pt>
                <c:pt idx="30">
                  <c:v>671.88097620010296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76-45DC-A4AB-1525DC150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7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sz="1800" dirty="0">
                <a:effectLst/>
              </a:rPr>
              <a:t>Упорядковані масиви зі «</a:t>
            </a:r>
            <a:r>
              <a:rPr lang="uk-UA" sz="1800" dirty="0" err="1">
                <a:effectLst/>
              </a:rPr>
              <a:t>свопами</a:t>
            </a:r>
            <a:r>
              <a:rPr lang="uk-UA" sz="1800" dirty="0">
                <a:effectLst/>
              </a:rPr>
              <a:t>»</a:t>
            </a:r>
            <a:endParaRPr lang="uk-UA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Лист1!$O$39:$O$69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4.0000000000000001E-3</c:v>
                </c:pt>
                <c:pt idx="8">
                  <c:v>8.0000000000000002E-3</c:v>
                </c:pt>
                <c:pt idx="9">
                  <c:v>1.7000000000000001E-2</c:v>
                </c:pt>
                <c:pt idx="10">
                  <c:v>2.7E-2</c:v>
                </c:pt>
                <c:pt idx="11">
                  <c:v>3.7999999999999999E-2</c:v>
                </c:pt>
                <c:pt idx="12">
                  <c:v>4.9000000000000002E-2</c:v>
                </c:pt>
                <c:pt idx="13">
                  <c:v>7.5999999999999998E-2</c:v>
                </c:pt>
                <c:pt idx="14">
                  <c:v>0.124</c:v>
                </c:pt>
                <c:pt idx="15">
                  <c:v>0.20300000000000001</c:v>
                </c:pt>
                <c:pt idx="16">
                  <c:v>0.25700000000000001</c:v>
                </c:pt>
                <c:pt idx="17">
                  <c:v>0.28000000000000003</c:v>
                </c:pt>
                <c:pt idx="18">
                  <c:v>0.32200000000000001</c:v>
                </c:pt>
                <c:pt idx="19">
                  <c:v>0.33700000000000002</c:v>
                </c:pt>
                <c:pt idx="20">
                  <c:v>0.46500000000000002</c:v>
                </c:pt>
                <c:pt idx="21">
                  <c:v>0.61299999999999999</c:v>
                </c:pt>
                <c:pt idx="22">
                  <c:v>0.80300000000000005</c:v>
                </c:pt>
                <c:pt idx="23">
                  <c:v>1.1060000000000001</c:v>
                </c:pt>
                <c:pt idx="24">
                  <c:v>1.421</c:v>
                </c:pt>
                <c:pt idx="25">
                  <c:v>1.8939999999999999</c:v>
                </c:pt>
                <c:pt idx="26">
                  <c:v>2.4889999999999999</c:v>
                </c:pt>
                <c:pt idx="27">
                  <c:v>3.0310000000000001</c:v>
                </c:pt>
                <c:pt idx="28">
                  <c:v>4.3840000000000003</c:v>
                </c:pt>
                <c:pt idx="29">
                  <c:v>5.9349999999999996</c:v>
                </c:pt>
                <c:pt idx="30">
                  <c:v>9.6720000000000006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16-4B92-8571-2C5243004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609536"/>
        <c:axId val="485611176"/>
      </c:lineChart>
      <c:catAx>
        <c:axId val="48560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85611176"/>
        <c:crosses val="autoZero"/>
        <c:auto val="1"/>
        <c:lblAlgn val="ctr"/>
        <c:lblOffset val="100"/>
        <c:noMultiLvlLbl val="0"/>
      </c:catAx>
      <c:valAx>
        <c:axId val="48561117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85609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dirty="0"/>
              <a:t>Упорядковані масиви зі «</a:t>
            </a:r>
            <a:r>
              <a:rPr lang="uk-UA" dirty="0" err="1"/>
              <a:t>свопами</a:t>
            </a:r>
            <a:r>
              <a:rPr lang="uk-UA" dirty="0"/>
              <a:t>»</a:t>
            </a:r>
          </a:p>
        </c:rich>
      </c:tx>
      <c:layout>
        <c:manualLayout>
          <c:xMode val="edge"/>
          <c:yMode val="edge"/>
          <c:x val="0.20609516955924517"/>
          <c:y val="2.40740740740740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4.0000000000000001E-3</c:v>
                </c:pt>
                <c:pt idx="8">
                  <c:v>8.0000000000000002E-3</c:v>
                </c:pt>
                <c:pt idx="9">
                  <c:v>1.7000000000000001E-2</c:v>
                </c:pt>
                <c:pt idx="10">
                  <c:v>2.7E-2</c:v>
                </c:pt>
                <c:pt idx="11">
                  <c:v>3.7999999999999999E-2</c:v>
                </c:pt>
                <c:pt idx="12">
                  <c:v>4.9000000000000002E-2</c:v>
                </c:pt>
                <c:pt idx="13">
                  <c:v>7.5999999999999998E-2</c:v>
                </c:pt>
                <c:pt idx="14">
                  <c:v>0.124</c:v>
                </c:pt>
                <c:pt idx="15">
                  <c:v>0.20300000000000001</c:v>
                </c:pt>
                <c:pt idx="16">
                  <c:v>0.25700000000000001</c:v>
                </c:pt>
                <c:pt idx="17">
                  <c:v>0.28000000000000003</c:v>
                </c:pt>
                <c:pt idx="18">
                  <c:v>0.32200000000000001</c:v>
                </c:pt>
                <c:pt idx="19">
                  <c:v>0.33700000000000002</c:v>
                </c:pt>
                <c:pt idx="20">
                  <c:v>0.46500000000000002</c:v>
                </c:pt>
                <c:pt idx="21">
                  <c:v>0.61299999999999999</c:v>
                </c:pt>
                <c:pt idx="22">
                  <c:v>0.80300000000000005</c:v>
                </c:pt>
                <c:pt idx="23">
                  <c:v>1.1060000000000001</c:v>
                </c:pt>
                <c:pt idx="24">
                  <c:v>1.421</c:v>
                </c:pt>
                <c:pt idx="25">
                  <c:v>1.8939999999999999</c:v>
                </c:pt>
                <c:pt idx="26">
                  <c:v>2.4889999999999999</c:v>
                </c:pt>
                <c:pt idx="27">
                  <c:v>3.0310000000000001</c:v>
                </c:pt>
                <c:pt idx="28">
                  <c:v>4.3840000000000003</c:v>
                </c:pt>
                <c:pt idx="29">
                  <c:v>5.9349999999999996</c:v>
                </c:pt>
                <c:pt idx="30">
                  <c:v>9.6720000000000006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52-4B2C-B329-87E6C1450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12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sz="18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Масиви, вже впорядковані у потрібному порядку</a:t>
            </a:r>
            <a:endParaRPr lang="uk-UA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Лист1!$H$39:$H$69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Лист1!$I$39:$I$69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1.4E-2</c:v>
                </c:pt>
                <c:pt idx="10">
                  <c:v>1.7999999999999999E-2</c:v>
                </c:pt>
                <c:pt idx="11">
                  <c:v>2.8000000000000001E-2</c:v>
                </c:pt>
                <c:pt idx="12">
                  <c:v>4.2999999999999997E-2</c:v>
                </c:pt>
                <c:pt idx="13">
                  <c:v>5.8999999999999997E-2</c:v>
                </c:pt>
                <c:pt idx="14">
                  <c:v>9.2999999999999999E-2</c:v>
                </c:pt>
                <c:pt idx="15">
                  <c:v>0.13600000000000001</c:v>
                </c:pt>
                <c:pt idx="16">
                  <c:v>0.16800000000000001</c:v>
                </c:pt>
                <c:pt idx="17">
                  <c:v>0.19</c:v>
                </c:pt>
                <c:pt idx="18">
                  <c:v>0.217</c:v>
                </c:pt>
                <c:pt idx="19">
                  <c:v>0.22500000000000001</c:v>
                </c:pt>
                <c:pt idx="20">
                  <c:v>0.30099999999999999</c:v>
                </c:pt>
                <c:pt idx="21">
                  <c:v>0.41299999999999998</c:v>
                </c:pt>
                <c:pt idx="22">
                  <c:v>0.53600000000000003</c:v>
                </c:pt>
                <c:pt idx="23">
                  <c:v>0.70899999999999996</c:v>
                </c:pt>
                <c:pt idx="24">
                  <c:v>0.88900000000000001</c:v>
                </c:pt>
                <c:pt idx="25">
                  <c:v>1.2170000000000001</c:v>
                </c:pt>
                <c:pt idx="26">
                  <c:v>1.627</c:v>
                </c:pt>
                <c:pt idx="27">
                  <c:v>2.141</c:v>
                </c:pt>
                <c:pt idx="28">
                  <c:v>3.4929999999999999</c:v>
                </c:pt>
                <c:pt idx="29">
                  <c:v>4.8470000000000004</c:v>
                </c:pt>
                <c:pt idx="30">
                  <c:v>8.5559999999999992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EA-4E5B-9298-5204DE0EC2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3180488"/>
        <c:axId val="583180816"/>
      </c:lineChart>
      <c:catAx>
        <c:axId val="583180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583180816"/>
        <c:crosses val="autoZero"/>
        <c:auto val="1"/>
        <c:lblAlgn val="ctr"/>
        <c:lblOffset val="100"/>
        <c:noMultiLvlLbl val="0"/>
      </c:catAx>
      <c:valAx>
        <c:axId val="58318081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583180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dirty="0"/>
              <a:t>Масиви, вже впорядковані у потрібному порядку</a:t>
            </a:r>
          </a:p>
        </c:rich>
      </c:tx>
      <c:layout>
        <c:manualLayout>
          <c:xMode val="edge"/>
          <c:yMode val="edge"/>
          <c:x val="0.13797137973600809"/>
          <c:y val="2.22222222222222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1.4E-2</c:v>
                </c:pt>
                <c:pt idx="10">
                  <c:v>1.7999999999999999E-2</c:v>
                </c:pt>
                <c:pt idx="11">
                  <c:v>2.8000000000000001E-2</c:v>
                </c:pt>
                <c:pt idx="12">
                  <c:v>4.2999999999999997E-2</c:v>
                </c:pt>
                <c:pt idx="13">
                  <c:v>5.8999999999999997E-2</c:v>
                </c:pt>
                <c:pt idx="14">
                  <c:v>9.2999999999999999E-2</c:v>
                </c:pt>
                <c:pt idx="15">
                  <c:v>0.13600000000000001</c:v>
                </c:pt>
                <c:pt idx="16">
                  <c:v>0.16800000000000001</c:v>
                </c:pt>
                <c:pt idx="17">
                  <c:v>0.19</c:v>
                </c:pt>
                <c:pt idx="18">
                  <c:v>0.217</c:v>
                </c:pt>
                <c:pt idx="19">
                  <c:v>0.22500000000000001</c:v>
                </c:pt>
                <c:pt idx="20">
                  <c:v>0.30099999999999999</c:v>
                </c:pt>
                <c:pt idx="21">
                  <c:v>0.41299999999999998</c:v>
                </c:pt>
                <c:pt idx="22">
                  <c:v>0.53600000000000003</c:v>
                </c:pt>
                <c:pt idx="23">
                  <c:v>0.70899999999999996</c:v>
                </c:pt>
                <c:pt idx="24">
                  <c:v>0.88900000000000001</c:v>
                </c:pt>
                <c:pt idx="25">
                  <c:v>1.2170000000000001</c:v>
                </c:pt>
                <c:pt idx="26">
                  <c:v>1.627</c:v>
                </c:pt>
                <c:pt idx="27">
                  <c:v>2.141</c:v>
                </c:pt>
                <c:pt idx="28">
                  <c:v>3.4929999999999999</c:v>
                </c:pt>
                <c:pt idx="29">
                  <c:v>4.8470000000000004</c:v>
                </c:pt>
                <c:pt idx="30">
                  <c:v>8.5559999999999992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2-476B-AAA0-308122DA1D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9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/>
              <a:t>Посортований</a:t>
            </a:r>
            <a:r>
              <a:rPr lang="uk-UA" baseline="0"/>
              <a:t> масив в порядку спадання</a:t>
            </a:r>
            <a:endParaRPr lang="uk-U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Лист1!$K$39:$K$69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Лист1!$L$39:$L$69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1E-3</c:v>
                </c:pt>
                <c:pt idx="5">
                  <c:v>2E-3</c:v>
                </c:pt>
                <c:pt idx="6">
                  <c:v>2E-3</c:v>
                </c:pt>
                <c:pt idx="7">
                  <c:v>5.0000000000000001E-3</c:v>
                </c:pt>
                <c:pt idx="8">
                  <c:v>0.01</c:v>
                </c:pt>
                <c:pt idx="9">
                  <c:v>2.4E-2</c:v>
                </c:pt>
                <c:pt idx="10">
                  <c:v>0.03</c:v>
                </c:pt>
                <c:pt idx="11">
                  <c:v>4.3999999999999997E-2</c:v>
                </c:pt>
                <c:pt idx="12">
                  <c:v>6.5000000000000002E-2</c:v>
                </c:pt>
                <c:pt idx="13">
                  <c:v>9.5000000000000001E-2</c:v>
                </c:pt>
                <c:pt idx="14">
                  <c:v>0.14000000000000001</c:v>
                </c:pt>
                <c:pt idx="15">
                  <c:v>0.24299999999999999</c:v>
                </c:pt>
                <c:pt idx="16">
                  <c:v>0.29699999999999999</c:v>
                </c:pt>
                <c:pt idx="17">
                  <c:v>0.35099999999999998</c:v>
                </c:pt>
                <c:pt idx="18">
                  <c:v>0.38600000000000001</c:v>
                </c:pt>
                <c:pt idx="19">
                  <c:v>0.41799999999999998</c:v>
                </c:pt>
                <c:pt idx="20">
                  <c:v>0.56699999999999995</c:v>
                </c:pt>
                <c:pt idx="21">
                  <c:v>0.77700000000000002</c:v>
                </c:pt>
                <c:pt idx="22">
                  <c:v>1.028</c:v>
                </c:pt>
                <c:pt idx="23">
                  <c:v>1.347</c:v>
                </c:pt>
                <c:pt idx="24">
                  <c:v>1.7230000000000001</c:v>
                </c:pt>
                <c:pt idx="25">
                  <c:v>2.335</c:v>
                </c:pt>
                <c:pt idx="26">
                  <c:v>3.1840000000000002</c:v>
                </c:pt>
                <c:pt idx="27">
                  <c:v>4.2350000000000003</c:v>
                </c:pt>
                <c:pt idx="28">
                  <c:v>6.7130000000000001</c:v>
                </c:pt>
                <c:pt idx="29">
                  <c:v>9.9689999999999994</c:v>
                </c:pt>
                <c:pt idx="30">
                  <c:v>17.527000000000001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C5-4531-B98B-6B30144E68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3298152"/>
        <c:axId val="493299136"/>
      </c:lineChart>
      <c:catAx>
        <c:axId val="493298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3299136"/>
        <c:crosses val="autoZero"/>
        <c:auto val="1"/>
        <c:lblAlgn val="ctr"/>
        <c:lblOffset val="100"/>
        <c:noMultiLvlLbl val="0"/>
      </c:catAx>
      <c:valAx>
        <c:axId val="49329913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3298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 sz="2000" dirty="0" err="1">
                <a:effectLst/>
              </a:rPr>
              <a:t>Масиви</a:t>
            </a:r>
            <a:r>
              <a:rPr lang="ru-RU" sz="2000" dirty="0">
                <a:effectLst/>
              </a:rPr>
              <a:t>, </a:t>
            </a:r>
            <a:r>
              <a:rPr lang="ru-RU" sz="2000" dirty="0" err="1">
                <a:effectLst/>
              </a:rPr>
              <a:t>впорядковані</a:t>
            </a:r>
            <a:r>
              <a:rPr lang="ru-RU" sz="2000" dirty="0">
                <a:effectLst/>
              </a:rPr>
              <a:t> у </a:t>
            </a:r>
            <a:r>
              <a:rPr lang="ru-RU" sz="2000" dirty="0" err="1">
                <a:effectLst/>
              </a:rPr>
              <a:t>зворотньому</a:t>
            </a:r>
            <a:r>
              <a:rPr lang="ru-RU" sz="2000" dirty="0">
                <a:effectLst/>
              </a:rPr>
              <a:t> порядку</a:t>
            </a:r>
            <a:endParaRPr lang="uk-UA" sz="2800" dirty="0">
              <a:effectLst/>
            </a:endParaRPr>
          </a:p>
        </c:rich>
      </c:tx>
      <c:layout>
        <c:manualLayout>
          <c:xMode val="edge"/>
          <c:yMode val="edge"/>
          <c:x val="0.14536730885315099"/>
          <c:y val="1.66666666666666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Лист1!$K$39:$K$69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Лист1!$L$39:$L$69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1E-3</c:v>
                </c:pt>
                <c:pt idx="5">
                  <c:v>2E-3</c:v>
                </c:pt>
                <c:pt idx="6">
                  <c:v>2E-3</c:v>
                </c:pt>
                <c:pt idx="7">
                  <c:v>5.0000000000000001E-3</c:v>
                </c:pt>
                <c:pt idx="8">
                  <c:v>0.01</c:v>
                </c:pt>
                <c:pt idx="9">
                  <c:v>2.4E-2</c:v>
                </c:pt>
                <c:pt idx="10">
                  <c:v>0.03</c:v>
                </c:pt>
                <c:pt idx="11">
                  <c:v>4.3999999999999997E-2</c:v>
                </c:pt>
                <c:pt idx="12">
                  <c:v>6.5000000000000002E-2</c:v>
                </c:pt>
                <c:pt idx="13">
                  <c:v>9.5000000000000001E-2</c:v>
                </c:pt>
                <c:pt idx="14">
                  <c:v>0.14000000000000001</c:v>
                </c:pt>
                <c:pt idx="15">
                  <c:v>0.24299999999999999</c:v>
                </c:pt>
                <c:pt idx="16">
                  <c:v>0.29699999999999999</c:v>
                </c:pt>
                <c:pt idx="17">
                  <c:v>0.35099999999999998</c:v>
                </c:pt>
                <c:pt idx="18">
                  <c:v>0.38600000000000001</c:v>
                </c:pt>
                <c:pt idx="19">
                  <c:v>0.41799999999999998</c:v>
                </c:pt>
                <c:pt idx="20">
                  <c:v>0.56699999999999995</c:v>
                </c:pt>
                <c:pt idx="21">
                  <c:v>0.77700000000000002</c:v>
                </c:pt>
                <c:pt idx="22">
                  <c:v>1.028</c:v>
                </c:pt>
                <c:pt idx="23">
                  <c:v>1.347</c:v>
                </c:pt>
                <c:pt idx="24">
                  <c:v>1.7230000000000001</c:v>
                </c:pt>
                <c:pt idx="25">
                  <c:v>2.335</c:v>
                </c:pt>
                <c:pt idx="26">
                  <c:v>3.1840000000000002</c:v>
                </c:pt>
                <c:pt idx="27">
                  <c:v>4.2350000000000003</c:v>
                </c:pt>
                <c:pt idx="28">
                  <c:v>6.7130000000000001</c:v>
                </c:pt>
                <c:pt idx="29">
                  <c:v>9.9689999999999994</c:v>
                </c:pt>
                <c:pt idx="30">
                  <c:v>17.527000000000001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9E-4B25-8F28-2035D0FF6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93298152"/>
        <c:axId val="493299136"/>
      </c:barChart>
      <c:catAx>
        <c:axId val="493298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3299136"/>
        <c:crosses val="autoZero"/>
        <c:auto val="1"/>
        <c:lblAlgn val="ctr"/>
        <c:lblOffset val="100"/>
        <c:noMultiLvlLbl val="0"/>
      </c:catAx>
      <c:valAx>
        <c:axId val="493299136"/>
        <c:scaling>
          <c:orientation val="minMax"/>
          <c:max val="20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329815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Посортовані підмасиви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Лист1!$C$39:$C$69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4.0000000000000001E-3</c:v>
                </c:pt>
                <c:pt idx="8">
                  <c:v>7.0000000000000001E-3</c:v>
                </c:pt>
                <c:pt idx="9">
                  <c:v>1.4E-2</c:v>
                </c:pt>
                <c:pt idx="10">
                  <c:v>2.3E-2</c:v>
                </c:pt>
                <c:pt idx="11">
                  <c:v>0.03</c:v>
                </c:pt>
                <c:pt idx="12">
                  <c:v>4.1000000000000002E-2</c:v>
                </c:pt>
                <c:pt idx="13">
                  <c:v>6.7000000000000004E-2</c:v>
                </c:pt>
                <c:pt idx="14">
                  <c:v>8.7999999999999995E-2</c:v>
                </c:pt>
                <c:pt idx="15">
                  <c:v>0.17499999999999999</c:v>
                </c:pt>
                <c:pt idx="16">
                  <c:v>0.20399999999999999</c:v>
                </c:pt>
                <c:pt idx="17">
                  <c:v>0.223</c:v>
                </c:pt>
                <c:pt idx="18">
                  <c:v>0.255</c:v>
                </c:pt>
                <c:pt idx="19">
                  <c:v>0.26800000000000002</c:v>
                </c:pt>
                <c:pt idx="20">
                  <c:v>0.35499999999999998</c:v>
                </c:pt>
                <c:pt idx="21">
                  <c:v>0.49</c:v>
                </c:pt>
                <c:pt idx="22">
                  <c:v>0.64200000000000002</c:v>
                </c:pt>
                <c:pt idx="23">
                  <c:v>0.83899999999999997</c:v>
                </c:pt>
                <c:pt idx="24">
                  <c:v>1.0940000000000001</c:v>
                </c:pt>
                <c:pt idx="25">
                  <c:v>1.4690000000000001</c:v>
                </c:pt>
                <c:pt idx="26">
                  <c:v>1.9630000000000001</c:v>
                </c:pt>
                <c:pt idx="27">
                  <c:v>2.556</c:v>
                </c:pt>
                <c:pt idx="28">
                  <c:v>4.0339999999999998</c:v>
                </c:pt>
                <c:pt idx="29">
                  <c:v>5.7759999999999998</c:v>
                </c:pt>
                <c:pt idx="30">
                  <c:v>10.220000000000001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1F-401A-A00E-C55BF993997D}"/>
            </c:ext>
          </c:extLst>
        </c:ser>
        <c:ser>
          <c:idx val="1"/>
          <c:order val="1"/>
          <c:tx>
            <c:v>Випадкові числа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Лист1!$F$39:$F$69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1.2E-2</c:v>
                </c:pt>
                <c:pt idx="10">
                  <c:v>1.9E-2</c:v>
                </c:pt>
                <c:pt idx="11">
                  <c:v>2.5999999999999999E-2</c:v>
                </c:pt>
                <c:pt idx="12">
                  <c:v>3.5000000000000003E-2</c:v>
                </c:pt>
                <c:pt idx="13">
                  <c:v>5.2999999999999999E-2</c:v>
                </c:pt>
                <c:pt idx="14">
                  <c:v>8.7999999999999995E-2</c:v>
                </c:pt>
                <c:pt idx="15">
                  <c:v>0.14799999999999999</c:v>
                </c:pt>
                <c:pt idx="16">
                  <c:v>0.16600000000000001</c:v>
                </c:pt>
                <c:pt idx="17">
                  <c:v>0.188</c:v>
                </c:pt>
                <c:pt idx="18">
                  <c:v>0.221</c:v>
                </c:pt>
                <c:pt idx="19">
                  <c:v>0.22500000000000001</c:v>
                </c:pt>
                <c:pt idx="20">
                  <c:v>0.30299999999999999</c:v>
                </c:pt>
                <c:pt idx="21">
                  <c:v>0.40699999999999997</c:v>
                </c:pt>
                <c:pt idx="22">
                  <c:v>0.54100000000000004</c:v>
                </c:pt>
                <c:pt idx="23">
                  <c:v>0.71399999999999997</c:v>
                </c:pt>
                <c:pt idx="24">
                  <c:v>0.90300000000000002</c:v>
                </c:pt>
                <c:pt idx="25">
                  <c:v>1.2010000000000001</c:v>
                </c:pt>
                <c:pt idx="26">
                  <c:v>1.6319999999999999</c:v>
                </c:pt>
                <c:pt idx="27">
                  <c:v>2.1139999999999999</c:v>
                </c:pt>
                <c:pt idx="28">
                  <c:v>3.3540000000000001</c:v>
                </c:pt>
                <c:pt idx="29">
                  <c:v>4.8220000000000001</c:v>
                </c:pt>
                <c:pt idx="30">
                  <c:v>8.4920000000000009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1F-401A-A00E-C55BF993997D}"/>
            </c:ext>
          </c:extLst>
        </c:ser>
        <c:ser>
          <c:idx val="2"/>
          <c:order val="2"/>
          <c:tx>
            <c:v>Посортоване в порядку зростання</c:v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Лист1!$I$39:$I$69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1.4E-2</c:v>
                </c:pt>
                <c:pt idx="10">
                  <c:v>1.7999999999999999E-2</c:v>
                </c:pt>
                <c:pt idx="11">
                  <c:v>2.8000000000000001E-2</c:v>
                </c:pt>
                <c:pt idx="12">
                  <c:v>4.2999999999999997E-2</c:v>
                </c:pt>
                <c:pt idx="13">
                  <c:v>5.8999999999999997E-2</c:v>
                </c:pt>
                <c:pt idx="14">
                  <c:v>9.2999999999999999E-2</c:v>
                </c:pt>
                <c:pt idx="15">
                  <c:v>0.13600000000000001</c:v>
                </c:pt>
                <c:pt idx="16">
                  <c:v>0.16800000000000001</c:v>
                </c:pt>
                <c:pt idx="17">
                  <c:v>0.19</c:v>
                </c:pt>
                <c:pt idx="18">
                  <c:v>0.217</c:v>
                </c:pt>
                <c:pt idx="19">
                  <c:v>0.22500000000000001</c:v>
                </c:pt>
                <c:pt idx="20">
                  <c:v>0.30099999999999999</c:v>
                </c:pt>
                <c:pt idx="21">
                  <c:v>0.41299999999999998</c:v>
                </c:pt>
                <c:pt idx="22">
                  <c:v>0.53600000000000003</c:v>
                </c:pt>
                <c:pt idx="23">
                  <c:v>0.70899999999999996</c:v>
                </c:pt>
                <c:pt idx="24">
                  <c:v>0.88900000000000001</c:v>
                </c:pt>
                <c:pt idx="25">
                  <c:v>1.2170000000000001</c:v>
                </c:pt>
                <c:pt idx="26">
                  <c:v>1.627</c:v>
                </c:pt>
                <c:pt idx="27">
                  <c:v>2.141</c:v>
                </c:pt>
                <c:pt idx="28">
                  <c:v>3.4929999999999999</c:v>
                </c:pt>
                <c:pt idx="29">
                  <c:v>4.8470000000000004</c:v>
                </c:pt>
                <c:pt idx="30">
                  <c:v>8.5559999999999992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1F-401A-A00E-C55BF993997D}"/>
            </c:ext>
          </c:extLst>
        </c:ser>
        <c:ser>
          <c:idx val="3"/>
          <c:order val="3"/>
          <c:tx>
            <c:v>Посортоване в порядку спадання</c:v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Лист1!$L$39:$L$69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1E-3</c:v>
                </c:pt>
                <c:pt idx="5">
                  <c:v>2E-3</c:v>
                </c:pt>
                <c:pt idx="6">
                  <c:v>2E-3</c:v>
                </c:pt>
                <c:pt idx="7">
                  <c:v>5.0000000000000001E-3</c:v>
                </c:pt>
                <c:pt idx="8">
                  <c:v>0.01</c:v>
                </c:pt>
                <c:pt idx="9">
                  <c:v>2.4E-2</c:v>
                </c:pt>
                <c:pt idx="10">
                  <c:v>0.03</c:v>
                </c:pt>
                <c:pt idx="11">
                  <c:v>4.3999999999999997E-2</c:v>
                </c:pt>
                <c:pt idx="12">
                  <c:v>6.5000000000000002E-2</c:v>
                </c:pt>
                <c:pt idx="13">
                  <c:v>9.5000000000000001E-2</c:v>
                </c:pt>
                <c:pt idx="14">
                  <c:v>0.14000000000000001</c:v>
                </c:pt>
                <c:pt idx="15">
                  <c:v>0.24299999999999999</c:v>
                </c:pt>
                <c:pt idx="16">
                  <c:v>0.29699999999999999</c:v>
                </c:pt>
                <c:pt idx="17">
                  <c:v>0.35099999999999998</c:v>
                </c:pt>
                <c:pt idx="18">
                  <c:v>0.38600000000000001</c:v>
                </c:pt>
                <c:pt idx="19">
                  <c:v>0.41799999999999998</c:v>
                </c:pt>
                <c:pt idx="20">
                  <c:v>0.56699999999999995</c:v>
                </c:pt>
                <c:pt idx="21">
                  <c:v>0.77700000000000002</c:v>
                </c:pt>
                <c:pt idx="22">
                  <c:v>1.028</c:v>
                </c:pt>
                <c:pt idx="23">
                  <c:v>1.347</c:v>
                </c:pt>
                <c:pt idx="24">
                  <c:v>1.7230000000000001</c:v>
                </c:pt>
                <c:pt idx="25">
                  <c:v>2.335</c:v>
                </c:pt>
                <c:pt idx="26">
                  <c:v>3.1840000000000002</c:v>
                </c:pt>
                <c:pt idx="27">
                  <c:v>4.2350000000000003</c:v>
                </c:pt>
                <c:pt idx="28">
                  <c:v>6.7130000000000001</c:v>
                </c:pt>
                <c:pt idx="29">
                  <c:v>9.9689999999999994</c:v>
                </c:pt>
                <c:pt idx="30">
                  <c:v>17.527000000000001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1F-401A-A00E-C55BF993997D}"/>
            </c:ext>
          </c:extLst>
        </c:ser>
        <c:ser>
          <c:idx val="4"/>
          <c:order val="4"/>
          <c:tx>
            <c:v>Випадкові "свопи"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Лист1!$O$39:$O$69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4.0000000000000001E-3</c:v>
                </c:pt>
                <c:pt idx="8">
                  <c:v>8.0000000000000002E-3</c:v>
                </c:pt>
                <c:pt idx="9">
                  <c:v>1.7000000000000001E-2</c:v>
                </c:pt>
                <c:pt idx="10">
                  <c:v>2.7E-2</c:v>
                </c:pt>
                <c:pt idx="11">
                  <c:v>3.7999999999999999E-2</c:v>
                </c:pt>
                <c:pt idx="12">
                  <c:v>4.9000000000000002E-2</c:v>
                </c:pt>
                <c:pt idx="13">
                  <c:v>7.5999999999999998E-2</c:v>
                </c:pt>
                <c:pt idx="14">
                  <c:v>0.124</c:v>
                </c:pt>
                <c:pt idx="15">
                  <c:v>0.20300000000000001</c:v>
                </c:pt>
                <c:pt idx="16">
                  <c:v>0.25700000000000001</c:v>
                </c:pt>
                <c:pt idx="17">
                  <c:v>0.28000000000000003</c:v>
                </c:pt>
                <c:pt idx="18">
                  <c:v>0.32200000000000001</c:v>
                </c:pt>
                <c:pt idx="19">
                  <c:v>0.33700000000000002</c:v>
                </c:pt>
                <c:pt idx="20">
                  <c:v>0.46500000000000002</c:v>
                </c:pt>
                <c:pt idx="21">
                  <c:v>0.61299999999999999</c:v>
                </c:pt>
                <c:pt idx="22">
                  <c:v>0.80300000000000005</c:v>
                </c:pt>
                <c:pt idx="23">
                  <c:v>1.1060000000000001</c:v>
                </c:pt>
                <c:pt idx="24">
                  <c:v>1.421</c:v>
                </c:pt>
                <c:pt idx="25">
                  <c:v>1.8939999999999999</c:v>
                </c:pt>
                <c:pt idx="26">
                  <c:v>2.4889999999999999</c:v>
                </c:pt>
                <c:pt idx="27">
                  <c:v>3.0310000000000001</c:v>
                </c:pt>
                <c:pt idx="28">
                  <c:v>4.3840000000000003</c:v>
                </c:pt>
                <c:pt idx="29">
                  <c:v>5.9349999999999996</c:v>
                </c:pt>
                <c:pt idx="30">
                  <c:v>9.6720000000000006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C1F-401A-A00E-C55BF9939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4073640"/>
        <c:axId val="454068392"/>
      </c:lineChart>
      <c:catAx>
        <c:axId val="454073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54068392"/>
        <c:crosses val="autoZero"/>
        <c:auto val="1"/>
        <c:lblAlgn val="ctr"/>
        <c:lblOffset val="100"/>
        <c:noMultiLvlLbl val="0"/>
      </c:catAx>
      <c:valAx>
        <c:axId val="454068392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54073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Посортовані підмасиви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Лист1!$C$39:$C$69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4.0000000000000001E-3</c:v>
                </c:pt>
                <c:pt idx="8">
                  <c:v>7.0000000000000001E-3</c:v>
                </c:pt>
                <c:pt idx="9">
                  <c:v>1.4E-2</c:v>
                </c:pt>
                <c:pt idx="10">
                  <c:v>2.3E-2</c:v>
                </c:pt>
                <c:pt idx="11">
                  <c:v>0.03</c:v>
                </c:pt>
                <c:pt idx="12">
                  <c:v>4.1000000000000002E-2</c:v>
                </c:pt>
                <c:pt idx="13">
                  <c:v>6.7000000000000004E-2</c:v>
                </c:pt>
                <c:pt idx="14">
                  <c:v>8.7999999999999995E-2</c:v>
                </c:pt>
                <c:pt idx="15">
                  <c:v>0.17499999999999999</c:v>
                </c:pt>
                <c:pt idx="16">
                  <c:v>0.20399999999999999</c:v>
                </c:pt>
                <c:pt idx="17">
                  <c:v>0.223</c:v>
                </c:pt>
                <c:pt idx="18">
                  <c:v>0.255</c:v>
                </c:pt>
                <c:pt idx="19">
                  <c:v>0.26800000000000002</c:v>
                </c:pt>
                <c:pt idx="20">
                  <c:v>0.35499999999999998</c:v>
                </c:pt>
                <c:pt idx="21">
                  <c:v>0.49</c:v>
                </c:pt>
                <c:pt idx="22">
                  <c:v>0.64200000000000002</c:v>
                </c:pt>
                <c:pt idx="23">
                  <c:v>0.83899999999999997</c:v>
                </c:pt>
                <c:pt idx="24">
                  <c:v>1.0940000000000001</c:v>
                </c:pt>
                <c:pt idx="25">
                  <c:v>1.4690000000000001</c:v>
                </c:pt>
                <c:pt idx="26">
                  <c:v>1.9630000000000001</c:v>
                </c:pt>
                <c:pt idx="27">
                  <c:v>2.556</c:v>
                </c:pt>
                <c:pt idx="28">
                  <c:v>4.0339999999999998</c:v>
                </c:pt>
                <c:pt idx="29">
                  <c:v>5.7759999999999998</c:v>
                </c:pt>
                <c:pt idx="30">
                  <c:v>10.220000000000001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F4-486B-99B4-41E5F1C7156E}"/>
            </c:ext>
          </c:extLst>
        </c:ser>
        <c:ser>
          <c:idx val="1"/>
          <c:order val="1"/>
          <c:tx>
            <c:v>Випадкові числа</c:v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Лист1!$F$39:$F$69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1.2E-2</c:v>
                </c:pt>
                <c:pt idx="10">
                  <c:v>1.9E-2</c:v>
                </c:pt>
                <c:pt idx="11">
                  <c:v>2.5999999999999999E-2</c:v>
                </c:pt>
                <c:pt idx="12">
                  <c:v>3.5000000000000003E-2</c:v>
                </c:pt>
                <c:pt idx="13">
                  <c:v>5.2999999999999999E-2</c:v>
                </c:pt>
                <c:pt idx="14">
                  <c:v>8.7999999999999995E-2</c:v>
                </c:pt>
                <c:pt idx="15">
                  <c:v>0.14799999999999999</c:v>
                </c:pt>
                <c:pt idx="16">
                  <c:v>0.16600000000000001</c:v>
                </c:pt>
                <c:pt idx="17">
                  <c:v>0.188</c:v>
                </c:pt>
                <c:pt idx="18">
                  <c:v>0.221</c:v>
                </c:pt>
                <c:pt idx="19">
                  <c:v>0.22500000000000001</c:v>
                </c:pt>
                <c:pt idx="20">
                  <c:v>0.30299999999999999</c:v>
                </c:pt>
                <c:pt idx="21">
                  <c:v>0.40699999999999997</c:v>
                </c:pt>
                <c:pt idx="22">
                  <c:v>0.54100000000000004</c:v>
                </c:pt>
                <c:pt idx="23">
                  <c:v>0.71399999999999997</c:v>
                </c:pt>
                <c:pt idx="24">
                  <c:v>0.90300000000000002</c:v>
                </c:pt>
                <c:pt idx="25">
                  <c:v>1.2010000000000001</c:v>
                </c:pt>
                <c:pt idx="26">
                  <c:v>1.6319999999999999</c:v>
                </c:pt>
                <c:pt idx="27">
                  <c:v>2.1139999999999999</c:v>
                </c:pt>
                <c:pt idx="28">
                  <c:v>3.3540000000000001</c:v>
                </c:pt>
                <c:pt idx="29">
                  <c:v>4.8220000000000001</c:v>
                </c:pt>
                <c:pt idx="30">
                  <c:v>8.4920000000000009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F4-486B-99B4-41E5F1C7156E}"/>
            </c:ext>
          </c:extLst>
        </c:ser>
        <c:ser>
          <c:idx val="2"/>
          <c:order val="2"/>
          <c:tx>
            <c:v>Посортоване в порядку зростання</c:v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Лист1!$I$39:$I$69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1.4E-2</c:v>
                </c:pt>
                <c:pt idx="10">
                  <c:v>1.7999999999999999E-2</c:v>
                </c:pt>
                <c:pt idx="11">
                  <c:v>2.8000000000000001E-2</c:v>
                </c:pt>
                <c:pt idx="12">
                  <c:v>4.2999999999999997E-2</c:v>
                </c:pt>
                <c:pt idx="13">
                  <c:v>5.8999999999999997E-2</c:v>
                </c:pt>
                <c:pt idx="14">
                  <c:v>9.2999999999999999E-2</c:v>
                </c:pt>
                <c:pt idx="15">
                  <c:v>0.13600000000000001</c:v>
                </c:pt>
                <c:pt idx="16">
                  <c:v>0.16800000000000001</c:v>
                </c:pt>
                <c:pt idx="17">
                  <c:v>0.19</c:v>
                </c:pt>
                <c:pt idx="18">
                  <c:v>0.217</c:v>
                </c:pt>
                <c:pt idx="19">
                  <c:v>0.22500000000000001</c:v>
                </c:pt>
                <c:pt idx="20">
                  <c:v>0.30099999999999999</c:v>
                </c:pt>
                <c:pt idx="21">
                  <c:v>0.41299999999999998</c:v>
                </c:pt>
                <c:pt idx="22">
                  <c:v>0.53600000000000003</c:v>
                </c:pt>
                <c:pt idx="23">
                  <c:v>0.70899999999999996</c:v>
                </c:pt>
                <c:pt idx="24">
                  <c:v>0.88900000000000001</c:v>
                </c:pt>
                <c:pt idx="25">
                  <c:v>1.2170000000000001</c:v>
                </c:pt>
                <c:pt idx="26">
                  <c:v>1.627</c:v>
                </c:pt>
                <c:pt idx="27">
                  <c:v>2.141</c:v>
                </c:pt>
                <c:pt idx="28">
                  <c:v>3.4929999999999999</c:v>
                </c:pt>
                <c:pt idx="29">
                  <c:v>4.8470000000000004</c:v>
                </c:pt>
                <c:pt idx="30">
                  <c:v>8.5559999999999992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F4-486B-99B4-41E5F1C7156E}"/>
            </c:ext>
          </c:extLst>
        </c:ser>
        <c:ser>
          <c:idx val="3"/>
          <c:order val="3"/>
          <c:tx>
            <c:v>Посортоване в порядку спадання</c:v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Лист1!$L$39:$L$69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1E-3</c:v>
                </c:pt>
                <c:pt idx="5">
                  <c:v>2E-3</c:v>
                </c:pt>
                <c:pt idx="6">
                  <c:v>2E-3</c:v>
                </c:pt>
                <c:pt idx="7">
                  <c:v>5.0000000000000001E-3</c:v>
                </c:pt>
                <c:pt idx="8">
                  <c:v>0.01</c:v>
                </c:pt>
                <c:pt idx="9">
                  <c:v>2.4E-2</c:v>
                </c:pt>
                <c:pt idx="10">
                  <c:v>0.03</c:v>
                </c:pt>
                <c:pt idx="11">
                  <c:v>4.3999999999999997E-2</c:v>
                </c:pt>
                <c:pt idx="12">
                  <c:v>6.5000000000000002E-2</c:v>
                </c:pt>
                <c:pt idx="13">
                  <c:v>9.5000000000000001E-2</c:v>
                </c:pt>
                <c:pt idx="14">
                  <c:v>0.14000000000000001</c:v>
                </c:pt>
                <c:pt idx="15">
                  <c:v>0.24299999999999999</c:v>
                </c:pt>
                <c:pt idx="16">
                  <c:v>0.29699999999999999</c:v>
                </c:pt>
                <c:pt idx="17">
                  <c:v>0.35099999999999998</c:v>
                </c:pt>
                <c:pt idx="18">
                  <c:v>0.38600000000000001</c:v>
                </c:pt>
                <c:pt idx="19">
                  <c:v>0.41799999999999998</c:v>
                </c:pt>
                <c:pt idx="20">
                  <c:v>0.56699999999999995</c:v>
                </c:pt>
                <c:pt idx="21">
                  <c:v>0.77700000000000002</c:v>
                </c:pt>
                <c:pt idx="22">
                  <c:v>1.028</c:v>
                </c:pt>
                <c:pt idx="23">
                  <c:v>1.347</c:v>
                </c:pt>
                <c:pt idx="24">
                  <c:v>1.7230000000000001</c:v>
                </c:pt>
                <c:pt idx="25">
                  <c:v>2.335</c:v>
                </c:pt>
                <c:pt idx="26">
                  <c:v>3.1840000000000002</c:v>
                </c:pt>
                <c:pt idx="27">
                  <c:v>4.2350000000000003</c:v>
                </c:pt>
                <c:pt idx="28">
                  <c:v>6.7130000000000001</c:v>
                </c:pt>
                <c:pt idx="29">
                  <c:v>9.9689999999999994</c:v>
                </c:pt>
                <c:pt idx="30">
                  <c:v>17.527000000000001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F4-486B-99B4-41E5F1C7156E}"/>
            </c:ext>
          </c:extLst>
        </c:ser>
        <c:ser>
          <c:idx val="4"/>
          <c:order val="4"/>
          <c:tx>
            <c:v>Випадкові "свопи"</c:v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Лист1!$O$39:$O$69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4.0000000000000001E-3</c:v>
                </c:pt>
                <c:pt idx="8">
                  <c:v>8.0000000000000002E-3</c:v>
                </c:pt>
                <c:pt idx="9">
                  <c:v>1.7000000000000001E-2</c:v>
                </c:pt>
                <c:pt idx="10">
                  <c:v>2.7E-2</c:v>
                </c:pt>
                <c:pt idx="11">
                  <c:v>3.7999999999999999E-2</c:v>
                </c:pt>
                <c:pt idx="12">
                  <c:v>4.9000000000000002E-2</c:v>
                </c:pt>
                <c:pt idx="13">
                  <c:v>7.5999999999999998E-2</c:v>
                </c:pt>
                <c:pt idx="14">
                  <c:v>0.124</c:v>
                </c:pt>
                <c:pt idx="15">
                  <c:v>0.20300000000000001</c:v>
                </c:pt>
                <c:pt idx="16">
                  <c:v>0.25700000000000001</c:v>
                </c:pt>
                <c:pt idx="17">
                  <c:v>0.28000000000000003</c:v>
                </c:pt>
                <c:pt idx="18">
                  <c:v>0.32200000000000001</c:v>
                </c:pt>
                <c:pt idx="19">
                  <c:v>0.33700000000000002</c:v>
                </c:pt>
                <c:pt idx="20">
                  <c:v>0.46500000000000002</c:v>
                </c:pt>
                <c:pt idx="21">
                  <c:v>0.61299999999999999</c:v>
                </c:pt>
                <c:pt idx="22">
                  <c:v>0.80300000000000005</c:v>
                </c:pt>
                <c:pt idx="23">
                  <c:v>1.1060000000000001</c:v>
                </c:pt>
                <c:pt idx="24">
                  <c:v>1.421</c:v>
                </c:pt>
                <c:pt idx="25">
                  <c:v>1.8939999999999999</c:v>
                </c:pt>
                <c:pt idx="26">
                  <c:v>2.4889999999999999</c:v>
                </c:pt>
                <c:pt idx="27">
                  <c:v>3.0310000000000001</c:v>
                </c:pt>
                <c:pt idx="28">
                  <c:v>4.3840000000000003</c:v>
                </c:pt>
                <c:pt idx="29">
                  <c:v>5.9349999999999996</c:v>
                </c:pt>
                <c:pt idx="30">
                  <c:v>9.6720000000000006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F4-486B-99B4-41E5F1C71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4073640"/>
        <c:axId val="454068392"/>
      </c:barChart>
      <c:catAx>
        <c:axId val="454073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54068392"/>
        <c:crosses val="autoZero"/>
        <c:auto val="1"/>
        <c:lblAlgn val="ctr"/>
        <c:lblOffset val="100"/>
        <c:noMultiLvlLbl val="0"/>
      </c:catAx>
      <c:valAx>
        <c:axId val="454068392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54073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с++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Лист1!$E$3:$E$33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Лист1!$F$39:$F$69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1.2E-2</c:v>
                </c:pt>
                <c:pt idx="10">
                  <c:v>1.9E-2</c:v>
                </c:pt>
                <c:pt idx="11">
                  <c:v>2.5999999999999999E-2</c:v>
                </c:pt>
                <c:pt idx="12">
                  <c:v>3.5000000000000003E-2</c:v>
                </c:pt>
                <c:pt idx="13">
                  <c:v>5.2999999999999999E-2</c:v>
                </c:pt>
                <c:pt idx="14">
                  <c:v>8.7999999999999995E-2</c:v>
                </c:pt>
                <c:pt idx="15">
                  <c:v>0.14799999999999999</c:v>
                </c:pt>
                <c:pt idx="16">
                  <c:v>0.16600000000000001</c:v>
                </c:pt>
                <c:pt idx="17">
                  <c:v>0.188</c:v>
                </c:pt>
                <c:pt idx="18">
                  <c:v>0.221</c:v>
                </c:pt>
                <c:pt idx="19">
                  <c:v>0.22500000000000001</c:v>
                </c:pt>
                <c:pt idx="20">
                  <c:v>0.30299999999999999</c:v>
                </c:pt>
                <c:pt idx="21">
                  <c:v>0.40699999999999997</c:v>
                </c:pt>
                <c:pt idx="22">
                  <c:v>0.54100000000000004</c:v>
                </c:pt>
                <c:pt idx="23">
                  <c:v>0.71399999999999997</c:v>
                </c:pt>
                <c:pt idx="24">
                  <c:v>0.90300000000000002</c:v>
                </c:pt>
                <c:pt idx="25">
                  <c:v>1.2010000000000001</c:v>
                </c:pt>
                <c:pt idx="26">
                  <c:v>1.6319999999999999</c:v>
                </c:pt>
                <c:pt idx="27">
                  <c:v>2.1139999999999999</c:v>
                </c:pt>
                <c:pt idx="28">
                  <c:v>3.3540000000000001</c:v>
                </c:pt>
                <c:pt idx="29">
                  <c:v>4.8220000000000001</c:v>
                </c:pt>
                <c:pt idx="30">
                  <c:v>8.4920000000000009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C-411E-B5FA-556380CBA412}"/>
            </c:ext>
          </c:extLst>
        </c:ser>
        <c:ser>
          <c:idx val="1"/>
          <c:order val="1"/>
          <c:tx>
            <c:v>python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Лист1!$E$3:$E$33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Лист1!$F$3:$F$33</c:f>
              <c:numCache>
                <c:formatCode>0.00000000000</c:formatCode>
                <c:ptCount val="31"/>
                <c:pt idx="0">
                  <c:v>9.984970092773431E-4</c:v>
                </c:pt>
                <c:pt idx="1">
                  <c:v>9.9587440490722591E-4</c:v>
                </c:pt>
                <c:pt idx="2">
                  <c:v>5.0020217895507804E-3</c:v>
                </c:pt>
                <c:pt idx="3">
                  <c:v>8.9983940124511701E-3</c:v>
                </c:pt>
                <c:pt idx="4">
                  <c:v>2.3322582244872998E-2</c:v>
                </c:pt>
                <c:pt idx="5">
                  <c:v>5.4298877716064398E-2</c:v>
                </c:pt>
                <c:pt idx="6">
                  <c:v>9.5231294631957994E-2</c:v>
                </c:pt>
                <c:pt idx="7">
                  <c:v>0.22280216217040999</c:v>
                </c:pt>
                <c:pt idx="8">
                  <c:v>0.39795660972595198</c:v>
                </c:pt>
                <c:pt idx="9">
                  <c:v>0.93869042396545399</c:v>
                </c:pt>
                <c:pt idx="10">
                  <c:v>1.4232137203216499</c:v>
                </c:pt>
                <c:pt idx="11">
                  <c:v>1.88933897018432</c:v>
                </c:pt>
                <c:pt idx="12">
                  <c:v>2.5621814727783199</c:v>
                </c:pt>
                <c:pt idx="13">
                  <c:v>3.9126710891723602</c:v>
                </c:pt>
                <c:pt idx="14">
                  <c:v>5.9814140796661297</c:v>
                </c:pt>
                <c:pt idx="15">
                  <c:v>10.659526109695401</c:v>
                </c:pt>
                <c:pt idx="16">
                  <c:v>12.349862575531001</c:v>
                </c:pt>
                <c:pt idx="17">
                  <c:v>14.465204000472999</c:v>
                </c:pt>
                <c:pt idx="18">
                  <c:v>16.230450391769399</c:v>
                </c:pt>
                <c:pt idx="19">
                  <c:v>17.2720959186553</c:v>
                </c:pt>
                <c:pt idx="20">
                  <c:v>23.824506759643501</c:v>
                </c:pt>
                <c:pt idx="21">
                  <c:v>31.385101556777901</c:v>
                </c:pt>
                <c:pt idx="22">
                  <c:v>41.212178230285602</c:v>
                </c:pt>
                <c:pt idx="23" formatCode="0.000000">
                  <c:v>54.248366355895897</c:v>
                </c:pt>
                <c:pt idx="24" formatCode="0.000000">
                  <c:v>69.7921750545501</c:v>
                </c:pt>
                <c:pt idx="25" formatCode="0.000000">
                  <c:v>96.103656291961599</c:v>
                </c:pt>
                <c:pt idx="26" formatCode="0.000000">
                  <c:v>136.948643445968</c:v>
                </c:pt>
                <c:pt idx="27" formatCode="0.000000">
                  <c:v>175.74695181846599</c:v>
                </c:pt>
                <c:pt idx="28" formatCode="0.000000">
                  <c:v>272.40215778350802</c:v>
                </c:pt>
                <c:pt idx="29" formatCode="0.000000">
                  <c:v>375.37918138504</c:v>
                </c:pt>
                <c:pt idx="30" formatCode="0.000000">
                  <c:v>671.88097620010296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7C-411E-B5FA-556380CBA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2145664"/>
        <c:axId val="432145992"/>
      </c:lineChart>
      <c:catAx>
        <c:axId val="43214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32145992"/>
        <c:crosses val="autoZero"/>
        <c:auto val="1"/>
        <c:lblAlgn val="ctr"/>
        <c:lblOffset val="100"/>
        <c:noMultiLvlLbl val="0"/>
      </c:catAx>
      <c:valAx>
        <c:axId val="432145992"/>
        <c:scaling>
          <c:orientation val="minMax"/>
          <c:max val="690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32145664"/>
        <c:crosses val="autoZero"/>
        <c:crossBetween val="between"/>
        <c:majorUnit val="3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с++</c:v>
          </c:tx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Лист1!$E$3:$E$33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Лист1!$F$39:$F$69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1.2E-2</c:v>
                </c:pt>
                <c:pt idx="10">
                  <c:v>1.9E-2</c:v>
                </c:pt>
                <c:pt idx="11">
                  <c:v>2.5999999999999999E-2</c:v>
                </c:pt>
                <c:pt idx="12">
                  <c:v>3.5000000000000003E-2</c:v>
                </c:pt>
                <c:pt idx="13">
                  <c:v>5.2999999999999999E-2</c:v>
                </c:pt>
                <c:pt idx="14">
                  <c:v>8.7999999999999995E-2</c:v>
                </c:pt>
                <c:pt idx="15">
                  <c:v>0.14799999999999999</c:v>
                </c:pt>
                <c:pt idx="16">
                  <c:v>0.16600000000000001</c:v>
                </c:pt>
                <c:pt idx="17">
                  <c:v>0.188</c:v>
                </c:pt>
                <c:pt idx="18">
                  <c:v>0.221</c:v>
                </c:pt>
                <c:pt idx="19">
                  <c:v>0.22500000000000001</c:v>
                </c:pt>
                <c:pt idx="20">
                  <c:v>0.30299999999999999</c:v>
                </c:pt>
                <c:pt idx="21">
                  <c:v>0.40699999999999997</c:v>
                </c:pt>
                <c:pt idx="22">
                  <c:v>0.54100000000000004</c:v>
                </c:pt>
                <c:pt idx="23">
                  <c:v>0.71399999999999997</c:v>
                </c:pt>
                <c:pt idx="24">
                  <c:v>0.90300000000000002</c:v>
                </c:pt>
                <c:pt idx="25">
                  <c:v>1.2010000000000001</c:v>
                </c:pt>
                <c:pt idx="26">
                  <c:v>1.6319999999999999</c:v>
                </c:pt>
                <c:pt idx="27">
                  <c:v>2.1139999999999999</c:v>
                </c:pt>
                <c:pt idx="28">
                  <c:v>3.3540000000000001</c:v>
                </c:pt>
                <c:pt idx="29">
                  <c:v>4.8220000000000001</c:v>
                </c:pt>
                <c:pt idx="30">
                  <c:v>8.4920000000000009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70-4BC4-9919-F87AB8B0B099}"/>
            </c:ext>
          </c:extLst>
        </c:ser>
        <c:ser>
          <c:idx val="1"/>
          <c:order val="1"/>
          <c:tx>
            <c:v>python</c:v>
          </c:tx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Лист1!$E$3:$E$33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Лист1!$F$3:$F$33</c:f>
              <c:numCache>
                <c:formatCode>0.00000000000</c:formatCode>
                <c:ptCount val="31"/>
                <c:pt idx="0">
                  <c:v>9.984970092773431E-4</c:v>
                </c:pt>
                <c:pt idx="1">
                  <c:v>9.9587440490722591E-4</c:v>
                </c:pt>
                <c:pt idx="2">
                  <c:v>5.0020217895507804E-3</c:v>
                </c:pt>
                <c:pt idx="3">
                  <c:v>8.9983940124511701E-3</c:v>
                </c:pt>
                <c:pt idx="4">
                  <c:v>2.3322582244872998E-2</c:v>
                </c:pt>
                <c:pt idx="5">
                  <c:v>5.4298877716064398E-2</c:v>
                </c:pt>
                <c:pt idx="6">
                  <c:v>9.5231294631957994E-2</c:v>
                </c:pt>
                <c:pt idx="7">
                  <c:v>0.22280216217040999</c:v>
                </c:pt>
                <c:pt idx="8">
                  <c:v>0.39795660972595198</c:v>
                </c:pt>
                <c:pt idx="9">
                  <c:v>0.93869042396545399</c:v>
                </c:pt>
                <c:pt idx="10">
                  <c:v>1.4232137203216499</c:v>
                </c:pt>
                <c:pt idx="11">
                  <c:v>1.88933897018432</c:v>
                </c:pt>
                <c:pt idx="12">
                  <c:v>2.5621814727783199</c:v>
                </c:pt>
                <c:pt idx="13">
                  <c:v>3.9126710891723602</c:v>
                </c:pt>
                <c:pt idx="14">
                  <c:v>5.9814140796661297</c:v>
                </c:pt>
                <c:pt idx="15">
                  <c:v>10.659526109695401</c:v>
                </c:pt>
                <c:pt idx="16">
                  <c:v>12.349862575531001</c:v>
                </c:pt>
                <c:pt idx="17">
                  <c:v>14.465204000472999</c:v>
                </c:pt>
                <c:pt idx="18">
                  <c:v>16.230450391769399</c:v>
                </c:pt>
                <c:pt idx="19">
                  <c:v>17.2720959186553</c:v>
                </c:pt>
                <c:pt idx="20">
                  <c:v>23.824506759643501</c:v>
                </c:pt>
                <c:pt idx="21">
                  <c:v>31.385101556777901</c:v>
                </c:pt>
                <c:pt idx="22">
                  <c:v>41.212178230285602</c:v>
                </c:pt>
                <c:pt idx="23" formatCode="0.000000">
                  <c:v>54.248366355895897</c:v>
                </c:pt>
                <c:pt idx="24" formatCode="0.000000">
                  <c:v>69.7921750545501</c:v>
                </c:pt>
                <c:pt idx="25" formatCode="0.000000">
                  <c:v>96.103656291961599</c:v>
                </c:pt>
                <c:pt idx="26" formatCode="0.000000">
                  <c:v>136.948643445968</c:v>
                </c:pt>
                <c:pt idx="27" formatCode="0.000000">
                  <c:v>175.74695181846599</c:v>
                </c:pt>
                <c:pt idx="28" formatCode="0.000000">
                  <c:v>272.40215778350802</c:v>
                </c:pt>
                <c:pt idx="29" formatCode="0.000000">
                  <c:v>375.37918138504</c:v>
                </c:pt>
                <c:pt idx="30" formatCode="0.000000">
                  <c:v>671.88097620010296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70-4BC4-9919-F87AB8B0B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32145664"/>
        <c:axId val="432145992"/>
      </c:barChart>
      <c:catAx>
        <c:axId val="43214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32145992"/>
        <c:crosses val="autoZero"/>
        <c:auto val="1"/>
        <c:lblAlgn val="ctr"/>
        <c:lblOffset val="100"/>
        <c:noMultiLvlLbl val="0"/>
      </c:catAx>
      <c:valAx>
        <c:axId val="432145992"/>
        <c:scaling>
          <c:orientation val="minMax"/>
          <c:max val="690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32145664"/>
        <c:crosses val="autoZero"/>
        <c:crossBetween val="between"/>
        <c:majorUnit val="3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Масиви, розбиті на декілька впорядкованих підмасивів</a:t>
            </a:r>
            <a:endParaRPr lang="uk-UA"/>
          </a:p>
        </c:rich>
      </c:tx>
      <c:layout>
        <c:manualLayout>
          <c:xMode val="edge"/>
          <c:yMode val="edge"/>
          <c:x val="0.17850165864859008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0.0000000000</c:formatCode>
                <c:ptCount val="31"/>
                <c:pt idx="0" formatCode="0.0">
                  <c:v>0</c:v>
                </c:pt>
                <c:pt idx="1">
                  <c:v>9.9730491638183594E-4</c:v>
                </c:pt>
                <c:pt idx="2">
                  <c:v>8.7785720825195302E-4</c:v>
                </c:pt>
                <c:pt idx="3">
                  <c:v>1.13012790679931E-2</c:v>
                </c:pt>
                <c:pt idx="4">
                  <c:v>2.0743846893310498E-2</c:v>
                </c:pt>
                <c:pt idx="5">
                  <c:v>5.0763845443725503E-2</c:v>
                </c:pt>
                <c:pt idx="6">
                  <c:v>9.4407796859741197E-2</c:v>
                </c:pt>
                <c:pt idx="7">
                  <c:v>0.21480107307433999</c:v>
                </c:pt>
                <c:pt idx="8">
                  <c:v>0.38392567634582497</c:v>
                </c:pt>
                <c:pt idx="9">
                  <c:v>0.83924937248229903</c:v>
                </c:pt>
                <c:pt idx="10">
                  <c:v>1.2915222644805899</c:v>
                </c:pt>
                <c:pt idx="11">
                  <c:v>1.76742386817932</c:v>
                </c:pt>
                <c:pt idx="12">
                  <c:v>2.3488316535949698</c:v>
                </c:pt>
                <c:pt idx="13">
                  <c:v>3.6494607925414999</c:v>
                </c:pt>
                <c:pt idx="14">
                  <c:v>5.3732340335845903</c:v>
                </c:pt>
                <c:pt idx="15">
                  <c:v>9.5211484432220406</c:v>
                </c:pt>
                <c:pt idx="16">
                  <c:v>11.5804305076599</c:v>
                </c:pt>
                <c:pt idx="17">
                  <c:v>13.3215613365173</c:v>
                </c:pt>
                <c:pt idx="18">
                  <c:v>15.0733647346496</c:v>
                </c:pt>
                <c:pt idx="19">
                  <c:v>16.904017686843801</c:v>
                </c:pt>
                <c:pt idx="20">
                  <c:v>21.4067416191101</c:v>
                </c:pt>
                <c:pt idx="21">
                  <c:v>29.580729484558098</c:v>
                </c:pt>
                <c:pt idx="22">
                  <c:v>40.281625270843499</c:v>
                </c:pt>
                <c:pt idx="23">
                  <c:v>53.965301275253204</c:v>
                </c:pt>
                <c:pt idx="24">
                  <c:v>69.007482290267902</c:v>
                </c:pt>
                <c:pt idx="25">
                  <c:v>86.903872489929199</c:v>
                </c:pt>
                <c:pt idx="26">
                  <c:v>119.085268497467</c:v>
                </c:pt>
                <c:pt idx="27">
                  <c:v>156.04409909248301</c:v>
                </c:pt>
                <c:pt idx="28">
                  <c:v>240.86581158638</c:v>
                </c:pt>
                <c:pt idx="29">
                  <c:v>356.41236305236799</c:v>
                </c:pt>
                <c:pt idx="30">
                  <c:v>637.10721850395203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71-4C47-A091-3B0F36B012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7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sz="1800" dirty="0">
                <a:effectLst/>
              </a:rPr>
              <a:t>Масиви випадкових чисел</a:t>
            </a:r>
            <a:endParaRPr lang="uk-UA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'[Аркуш в Презентація]Аркуш1'!$A$2:$A$32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'[Аркуш в Презентація]Аркуш1'!$B$2:$B$32</c:f>
              <c:numCache>
                <c:formatCode>0.000</c:formatCode>
                <c:ptCount val="31"/>
                <c:pt idx="0">
                  <c:v>0</c:v>
                </c:pt>
                <c:pt idx="1">
                  <c:v>1.01089477539062E-3</c:v>
                </c:pt>
                <c:pt idx="2">
                  <c:v>2.000093460083E-3</c:v>
                </c:pt>
                <c:pt idx="3">
                  <c:v>3.00073623657226E-3</c:v>
                </c:pt>
                <c:pt idx="4">
                  <c:v>1.0987997055053701E-2</c:v>
                </c:pt>
                <c:pt idx="5">
                  <c:v>2.3000478744506801E-2</c:v>
                </c:pt>
                <c:pt idx="6">
                  <c:v>4.1355371475219699E-2</c:v>
                </c:pt>
                <c:pt idx="7">
                  <c:v>8.6649417877197196E-2</c:v>
                </c:pt>
                <c:pt idx="8">
                  <c:v>0.17235946655273399</c:v>
                </c:pt>
                <c:pt idx="9">
                  <c:v>0.38853144645690901</c:v>
                </c:pt>
                <c:pt idx="10">
                  <c:v>0.58416700363159102</c:v>
                </c:pt>
                <c:pt idx="11">
                  <c:v>0.80293440818786599</c:v>
                </c:pt>
                <c:pt idx="12">
                  <c:v>1.0800240039825399</c:v>
                </c:pt>
                <c:pt idx="13">
                  <c:v>1.6516573429107599</c:v>
                </c:pt>
                <c:pt idx="14">
                  <c:v>2.4054267406463601</c:v>
                </c:pt>
                <c:pt idx="15">
                  <c:v>4.2828395366668701</c:v>
                </c:pt>
                <c:pt idx="16">
                  <c:v>5.1147704124450604</c:v>
                </c:pt>
                <c:pt idx="17">
                  <c:v>6.2852745056152299</c:v>
                </c:pt>
                <c:pt idx="18">
                  <c:v>6.8786363601684499</c:v>
                </c:pt>
                <c:pt idx="19">
                  <c:v>7.4440774917602504</c:v>
                </c:pt>
                <c:pt idx="20">
                  <c:v>9.8298110961913991</c:v>
                </c:pt>
                <c:pt idx="21">
                  <c:v>13.2536506652832</c:v>
                </c:pt>
                <c:pt idx="22">
                  <c:v>17.990001916885301</c:v>
                </c:pt>
                <c:pt idx="23">
                  <c:v>22.790533542633</c:v>
                </c:pt>
                <c:pt idx="24">
                  <c:v>30.072038412094098</c:v>
                </c:pt>
                <c:pt idx="25">
                  <c:v>39.211241245269697</c:v>
                </c:pt>
                <c:pt idx="26">
                  <c:v>52.364865303039501</c:v>
                </c:pt>
                <c:pt idx="27">
                  <c:v>70.760256290435706</c:v>
                </c:pt>
                <c:pt idx="28">
                  <c:v>113.141037940979</c:v>
                </c:pt>
                <c:pt idx="29">
                  <c:v>162.19606494903499</c:v>
                </c:pt>
                <c:pt idx="30">
                  <c:v>285.30419421195899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9A-4C4D-810A-8F02ED43F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4131672"/>
        <c:axId val="494130688"/>
      </c:barChart>
      <c:catAx>
        <c:axId val="494131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4130688"/>
        <c:crosses val="autoZero"/>
        <c:auto val="1"/>
        <c:lblAlgn val="ctr"/>
        <c:lblOffset val="100"/>
        <c:noMultiLvlLbl val="0"/>
      </c:catAx>
      <c:valAx>
        <c:axId val="494130688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4131672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 sz="1800" dirty="0" err="1">
                <a:effectLst/>
              </a:rPr>
              <a:t>Масиви</a:t>
            </a:r>
            <a:r>
              <a:rPr lang="ru-RU" sz="1800" dirty="0">
                <a:effectLst/>
              </a:rPr>
              <a:t>, </a:t>
            </a:r>
            <a:r>
              <a:rPr lang="ru-RU" sz="1800" dirty="0" err="1">
                <a:effectLst/>
              </a:rPr>
              <a:t>розбиті</a:t>
            </a:r>
            <a:r>
              <a:rPr lang="ru-RU" sz="1800" dirty="0">
                <a:effectLst/>
              </a:rPr>
              <a:t> на </a:t>
            </a:r>
            <a:r>
              <a:rPr lang="ru-RU" sz="1800" dirty="0" err="1">
                <a:effectLst/>
              </a:rPr>
              <a:t>декілька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впорядкованих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підмасивів</a:t>
            </a:r>
            <a:endParaRPr lang="uk-UA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'[Аркуш в Презентація]Аркуш1'!$A$2:$A$32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'[Аркуш в Презентація]Аркуш1'!$B$2:$B$32</c:f>
              <c:numCache>
                <c:formatCode>0.000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2.23660469055175E-3</c:v>
                </c:pt>
                <c:pt idx="3">
                  <c:v>2.8910636901855399E-3</c:v>
                </c:pt>
                <c:pt idx="4">
                  <c:v>1.1312961578369099E-3</c:v>
                </c:pt>
                <c:pt idx="5">
                  <c:v>1.6875028610229399E-2</c:v>
                </c:pt>
                <c:pt idx="6">
                  <c:v>3.1272411346435498E-2</c:v>
                </c:pt>
                <c:pt idx="7">
                  <c:v>8.4692239761352497E-2</c:v>
                </c:pt>
                <c:pt idx="8">
                  <c:v>0.174958705902099</c:v>
                </c:pt>
                <c:pt idx="9">
                  <c:v>0.41024041175842202</c:v>
                </c:pt>
                <c:pt idx="10">
                  <c:v>0.58911275863647405</c:v>
                </c:pt>
                <c:pt idx="11">
                  <c:v>0.83357191085815396</c:v>
                </c:pt>
                <c:pt idx="12">
                  <c:v>1.09184741973876</c:v>
                </c:pt>
                <c:pt idx="13">
                  <c:v>1.6806738376617401</c:v>
                </c:pt>
                <c:pt idx="14">
                  <c:v>2.5201387405395499</c:v>
                </c:pt>
                <c:pt idx="15">
                  <c:v>4.4961490631103498</c:v>
                </c:pt>
                <c:pt idx="16">
                  <c:v>5.1856169700622496</c:v>
                </c:pt>
                <c:pt idx="17">
                  <c:v>6.0216553211212096</c:v>
                </c:pt>
                <c:pt idx="18">
                  <c:v>6.8024256229400599</c:v>
                </c:pt>
                <c:pt idx="19">
                  <c:v>7.2460250854492099</c:v>
                </c:pt>
                <c:pt idx="20">
                  <c:v>9.6291961669921804</c:v>
                </c:pt>
                <c:pt idx="21">
                  <c:v>13.154114961624099</c:v>
                </c:pt>
                <c:pt idx="22">
                  <c:v>17.325466632843</c:v>
                </c:pt>
                <c:pt idx="23">
                  <c:v>23.5169064998626</c:v>
                </c:pt>
                <c:pt idx="24">
                  <c:v>30.389800071716301</c:v>
                </c:pt>
                <c:pt idx="25">
                  <c:v>41.178771495818999</c:v>
                </c:pt>
                <c:pt idx="26">
                  <c:v>52.7760941982269</c:v>
                </c:pt>
                <c:pt idx="27">
                  <c:v>68.727153301238999</c:v>
                </c:pt>
                <c:pt idx="28">
                  <c:v>107.91222095489501</c:v>
                </c:pt>
                <c:pt idx="29">
                  <c:v>161.63850378990099</c:v>
                </c:pt>
                <c:pt idx="30">
                  <c:v>288.700501441955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6-433A-A3B8-AD8108D070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11631168"/>
        <c:axId val="311632152"/>
      </c:barChart>
      <c:catAx>
        <c:axId val="31163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11632152"/>
        <c:crosses val="autoZero"/>
        <c:auto val="1"/>
        <c:lblAlgn val="ctr"/>
        <c:lblOffset val="100"/>
        <c:noMultiLvlLbl val="0"/>
      </c:catAx>
      <c:valAx>
        <c:axId val="311632152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11631168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/>
              <a:t>Упорядковані масиви зі «свопами»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'[Аркуш в Презентація]Аркуш1'!$A$2:$A$32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'[Аркуш в Презентація]Аркуш1'!$B$2:$B$32</c:f>
              <c:numCache>
                <c:formatCode>#\ ##0.000</c:formatCode>
                <c:ptCount val="31"/>
                <c:pt idx="0">
                  <c:v>0</c:v>
                </c:pt>
                <c:pt idx="1">
                  <c:v>1.00207328796386E-3</c:v>
                </c:pt>
                <c:pt idx="2">
                  <c:v>1.9974708557128902E-3</c:v>
                </c:pt>
                <c:pt idx="3">
                  <c:v>2.99835205078125E-3</c:v>
                </c:pt>
                <c:pt idx="4">
                  <c:v>1.1003017425537101E-2</c:v>
                </c:pt>
                <c:pt idx="5">
                  <c:v>2.8001308441162099E-2</c:v>
                </c:pt>
                <c:pt idx="6">
                  <c:v>4.6001434326171799E-2</c:v>
                </c:pt>
                <c:pt idx="7">
                  <c:v>9.6199274063110296E-2</c:v>
                </c:pt>
                <c:pt idx="8">
                  <c:v>0.17301344871520899</c:v>
                </c:pt>
                <c:pt idx="9">
                  <c:v>0.406707763671875</c:v>
                </c:pt>
                <c:pt idx="10">
                  <c:v>0.63319325447082497</c:v>
                </c:pt>
                <c:pt idx="11">
                  <c:v>0.83430290222167902</c:v>
                </c:pt>
                <c:pt idx="12">
                  <c:v>1.1561646461486801</c:v>
                </c:pt>
                <c:pt idx="13">
                  <c:v>1.64047622680664</c:v>
                </c:pt>
                <c:pt idx="14">
                  <c:v>2.4063913822174001</c:v>
                </c:pt>
                <c:pt idx="15">
                  <c:v>4.3190491199493399</c:v>
                </c:pt>
                <c:pt idx="16">
                  <c:v>5.3644053936004603</c:v>
                </c:pt>
                <c:pt idx="17">
                  <c:v>5.9649114608764604</c:v>
                </c:pt>
                <c:pt idx="18">
                  <c:v>6.8316290378570503</c:v>
                </c:pt>
                <c:pt idx="19">
                  <c:v>7.2980716228485099</c:v>
                </c:pt>
                <c:pt idx="20">
                  <c:v>10.026976108551001</c:v>
                </c:pt>
                <c:pt idx="21">
                  <c:v>13.161914587020799</c:v>
                </c:pt>
                <c:pt idx="22">
                  <c:v>17.289437770843499</c:v>
                </c:pt>
                <c:pt idx="23">
                  <c:v>22.7944445610046</c:v>
                </c:pt>
                <c:pt idx="24">
                  <c:v>29.253811120986899</c:v>
                </c:pt>
                <c:pt idx="25">
                  <c:v>41.287435531616197</c:v>
                </c:pt>
                <c:pt idx="26">
                  <c:v>55.677045106887803</c:v>
                </c:pt>
                <c:pt idx="27">
                  <c:v>74.289045572280799</c:v>
                </c:pt>
                <c:pt idx="28">
                  <c:v>111.031082630157</c:v>
                </c:pt>
                <c:pt idx="29">
                  <c:v>159.108240365982</c:v>
                </c:pt>
                <c:pt idx="30">
                  <c:v>302.31608867645201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F0-45ED-8EE4-18BA5451B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93177968"/>
        <c:axId val="393176000"/>
      </c:barChart>
      <c:catAx>
        <c:axId val="39317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93176000"/>
        <c:crosses val="autoZero"/>
        <c:auto val="1"/>
        <c:lblAlgn val="ctr"/>
        <c:lblOffset val="100"/>
        <c:noMultiLvlLbl val="0"/>
      </c:catAx>
      <c:valAx>
        <c:axId val="393176000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\ ##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93177968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Масиви, вже впорядковані у потрібному порядку </a:t>
            </a:r>
            <a:endParaRPr lang="uk-U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'[Аркуш в Презентація]Аркуш1'!$A$2:$A$32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'[Аркуш в Презентація]Аркуш1'!$B$2:$B$32</c:f>
              <c:numCache>
                <c:formatCode>0.000</c:formatCode>
                <c:ptCount val="31"/>
                <c:pt idx="0">
                  <c:v>0</c:v>
                </c:pt>
                <c:pt idx="1">
                  <c:v>5.3977966308593696E-4</c:v>
                </c:pt>
                <c:pt idx="2">
                  <c:v>1.16467475891113E-3</c:v>
                </c:pt>
                <c:pt idx="3">
                  <c:v>1.1401176452636699E-3</c:v>
                </c:pt>
                <c:pt idx="4">
                  <c:v>1.145601272583E-3</c:v>
                </c:pt>
                <c:pt idx="5">
                  <c:v>1.89635753631591E-2</c:v>
                </c:pt>
                <c:pt idx="6">
                  <c:v>4.6269655227661098E-2</c:v>
                </c:pt>
                <c:pt idx="7">
                  <c:v>9.97467041015625E-2</c:v>
                </c:pt>
                <c:pt idx="8">
                  <c:v>0.172613620758056</c:v>
                </c:pt>
                <c:pt idx="9">
                  <c:v>0.38795590400695801</c:v>
                </c:pt>
                <c:pt idx="10">
                  <c:v>0.61833834648132302</c:v>
                </c:pt>
                <c:pt idx="11">
                  <c:v>0.79149508476257302</c:v>
                </c:pt>
                <c:pt idx="12">
                  <c:v>1.09460949897766</c:v>
                </c:pt>
                <c:pt idx="13">
                  <c:v>1.65918087959289</c:v>
                </c:pt>
                <c:pt idx="14">
                  <c:v>2.41138267517089</c:v>
                </c:pt>
                <c:pt idx="15">
                  <c:v>4.3149647712707502</c:v>
                </c:pt>
                <c:pt idx="16">
                  <c:v>5.4499771595001203</c:v>
                </c:pt>
                <c:pt idx="17">
                  <c:v>6.06111359596252</c:v>
                </c:pt>
                <c:pt idx="18">
                  <c:v>6.7982251644134504</c:v>
                </c:pt>
                <c:pt idx="19">
                  <c:v>7.2335884571075404</c:v>
                </c:pt>
                <c:pt idx="20">
                  <c:v>9.6285006999969394</c:v>
                </c:pt>
                <c:pt idx="21">
                  <c:v>13.1121373176574</c:v>
                </c:pt>
                <c:pt idx="22">
                  <c:v>17.147413730621299</c:v>
                </c:pt>
                <c:pt idx="23">
                  <c:v>22.671156406402499</c:v>
                </c:pt>
                <c:pt idx="24">
                  <c:v>29.4819333553314</c:v>
                </c:pt>
                <c:pt idx="25">
                  <c:v>38.679622888565</c:v>
                </c:pt>
                <c:pt idx="26">
                  <c:v>55.727694749832096</c:v>
                </c:pt>
                <c:pt idx="27">
                  <c:v>68.578808307647705</c:v>
                </c:pt>
                <c:pt idx="28">
                  <c:v>109.95734119415199</c:v>
                </c:pt>
                <c:pt idx="29">
                  <c:v>158.180888414382</c:v>
                </c:pt>
                <c:pt idx="30">
                  <c:v>306.31345915794299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7B-4895-8A9B-5D0CC9EC74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93175016"/>
        <c:axId val="393173704"/>
      </c:barChart>
      <c:catAx>
        <c:axId val="393175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93173704"/>
        <c:crosses val="autoZero"/>
        <c:auto val="1"/>
        <c:lblAlgn val="ctr"/>
        <c:lblOffset val="100"/>
        <c:noMultiLvlLbl val="0"/>
      </c:catAx>
      <c:valAx>
        <c:axId val="393173704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93175016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Масиви, впорядковані у зворотньому порядку </a:t>
            </a:r>
            <a:endParaRPr lang="uk-U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'[Аркуш в Презентація]Аркуш1'!$A$2:$A$32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'[Аркуш в Презентація]Аркуш1'!$B$2:$B$32</c:f>
              <c:numCache>
                <c:formatCode>0.000</c:formatCode>
                <c:ptCount val="31"/>
                <c:pt idx="0">
                  <c:v>9.984970092773431E-4</c:v>
                </c:pt>
                <c:pt idx="1">
                  <c:v>1.0025501251220701E-3</c:v>
                </c:pt>
                <c:pt idx="2">
                  <c:v>1.9981861114501901E-3</c:v>
                </c:pt>
                <c:pt idx="3">
                  <c:v>3.9999485015869097E-3</c:v>
                </c:pt>
                <c:pt idx="4">
                  <c:v>1.40013694763183E-2</c:v>
                </c:pt>
                <c:pt idx="5">
                  <c:v>2.50029563903808E-2</c:v>
                </c:pt>
                <c:pt idx="6">
                  <c:v>4.60038185119628E-2</c:v>
                </c:pt>
                <c:pt idx="7">
                  <c:v>0.101764440536499</c:v>
                </c:pt>
                <c:pt idx="8">
                  <c:v>0.17696356773376401</c:v>
                </c:pt>
                <c:pt idx="9">
                  <c:v>0.40738129615783603</c:v>
                </c:pt>
                <c:pt idx="10">
                  <c:v>0.62712168693542403</c:v>
                </c:pt>
                <c:pt idx="11">
                  <c:v>0.88795542716979903</c:v>
                </c:pt>
                <c:pt idx="12">
                  <c:v>1.1361067295074401</c:v>
                </c:pt>
                <c:pt idx="13">
                  <c:v>1.7468774318695</c:v>
                </c:pt>
                <c:pt idx="14">
                  <c:v>2.5334086418151802</c:v>
                </c:pt>
                <c:pt idx="15">
                  <c:v>4.4953536987304599</c:v>
                </c:pt>
                <c:pt idx="16">
                  <c:v>5.6824760437011701</c:v>
                </c:pt>
                <c:pt idx="17">
                  <c:v>6.5419337749481201</c:v>
                </c:pt>
                <c:pt idx="18">
                  <c:v>7.58689260482788</c:v>
                </c:pt>
                <c:pt idx="19">
                  <c:v>7.6469695568084699</c:v>
                </c:pt>
                <c:pt idx="20">
                  <c:v>10.849687576293899</c:v>
                </c:pt>
                <c:pt idx="21">
                  <c:v>13.7826719284057</c:v>
                </c:pt>
                <c:pt idx="22">
                  <c:v>18.006600856780999</c:v>
                </c:pt>
                <c:pt idx="23">
                  <c:v>25.666001558303801</c:v>
                </c:pt>
                <c:pt idx="24">
                  <c:v>30.626075506210299</c:v>
                </c:pt>
                <c:pt idx="25">
                  <c:v>42.693537235260003</c:v>
                </c:pt>
                <c:pt idx="26">
                  <c:v>55.3978686332702</c:v>
                </c:pt>
                <c:pt idx="27">
                  <c:v>71.468710899352999</c:v>
                </c:pt>
                <c:pt idx="28">
                  <c:v>112.600356817245</c:v>
                </c:pt>
                <c:pt idx="29">
                  <c:v>162.115664005279</c:v>
                </c:pt>
                <c:pt idx="30">
                  <c:v>296.50818109512301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34-4509-A95D-9711DF59B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0770016"/>
        <c:axId val="490769032"/>
      </c:barChart>
      <c:catAx>
        <c:axId val="49077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0769032"/>
        <c:crosses val="autoZero"/>
        <c:auto val="1"/>
        <c:lblAlgn val="ctr"/>
        <c:lblOffset val="100"/>
        <c:noMultiLvlLbl val="0"/>
      </c:catAx>
      <c:valAx>
        <c:axId val="490769032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0770016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Аркуш1!$B$1</c:f>
              <c:strCache>
                <c:ptCount val="1"/>
                <c:pt idx="0">
                  <c:v>Упорядковані масиви зі «свопами»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#,##0.000000</c:formatCode>
                <c:ptCount val="31"/>
                <c:pt idx="0">
                  <c:v>0</c:v>
                </c:pt>
                <c:pt idx="1">
                  <c:v>1.00207328796386E-3</c:v>
                </c:pt>
                <c:pt idx="2">
                  <c:v>1.9974708557128902E-3</c:v>
                </c:pt>
                <c:pt idx="3">
                  <c:v>2.99835205078125E-3</c:v>
                </c:pt>
                <c:pt idx="4">
                  <c:v>1.1003017425537101E-2</c:v>
                </c:pt>
                <c:pt idx="5">
                  <c:v>2.8001308441162099E-2</c:v>
                </c:pt>
                <c:pt idx="6">
                  <c:v>4.6001434326171799E-2</c:v>
                </c:pt>
                <c:pt idx="7">
                  <c:v>9.6199274063110296E-2</c:v>
                </c:pt>
                <c:pt idx="8">
                  <c:v>0.17301344871520899</c:v>
                </c:pt>
                <c:pt idx="9">
                  <c:v>0.406707763671875</c:v>
                </c:pt>
                <c:pt idx="10">
                  <c:v>0.63319325447082497</c:v>
                </c:pt>
                <c:pt idx="11">
                  <c:v>0.83430290222167902</c:v>
                </c:pt>
                <c:pt idx="12">
                  <c:v>1.1561646461486801</c:v>
                </c:pt>
                <c:pt idx="13">
                  <c:v>1.64047622680664</c:v>
                </c:pt>
                <c:pt idx="14">
                  <c:v>2.4063913822174001</c:v>
                </c:pt>
                <c:pt idx="15">
                  <c:v>4.3190491199493399</c:v>
                </c:pt>
                <c:pt idx="16">
                  <c:v>5.3644053936004603</c:v>
                </c:pt>
                <c:pt idx="17">
                  <c:v>5.9649114608764604</c:v>
                </c:pt>
                <c:pt idx="18">
                  <c:v>6.8316290378570503</c:v>
                </c:pt>
                <c:pt idx="19">
                  <c:v>7.2980716228485099</c:v>
                </c:pt>
                <c:pt idx="20">
                  <c:v>10.026976108551001</c:v>
                </c:pt>
                <c:pt idx="21">
                  <c:v>13.161914587020799</c:v>
                </c:pt>
                <c:pt idx="22">
                  <c:v>17.289437770843499</c:v>
                </c:pt>
                <c:pt idx="23">
                  <c:v>22.7944445610046</c:v>
                </c:pt>
                <c:pt idx="24">
                  <c:v>29.253811120986899</c:v>
                </c:pt>
                <c:pt idx="25">
                  <c:v>41.287435531616197</c:v>
                </c:pt>
                <c:pt idx="26">
                  <c:v>55.677045106887803</c:v>
                </c:pt>
                <c:pt idx="27">
                  <c:v>74.289045572280799</c:v>
                </c:pt>
                <c:pt idx="28">
                  <c:v>111.031082630157</c:v>
                </c:pt>
                <c:pt idx="29">
                  <c:v>159.108240365982</c:v>
                </c:pt>
                <c:pt idx="30">
                  <c:v>302.31608867645201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E-4B5B-9AC2-2E8374D9EE86}"/>
            </c:ext>
          </c:extLst>
        </c:ser>
        <c:ser>
          <c:idx val="1"/>
          <c:order val="1"/>
          <c:tx>
            <c:strRef>
              <c:f>Аркуш1!$C$1</c:f>
              <c:strCache>
                <c:ptCount val="1"/>
                <c:pt idx="0">
                  <c:v>Масиви випадкових чисел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Аркуш1!$C$2:$C$32</c:f>
              <c:numCache>
                <c:formatCode>0.000000</c:formatCode>
                <c:ptCount val="31"/>
                <c:pt idx="0">
                  <c:v>0</c:v>
                </c:pt>
                <c:pt idx="1">
                  <c:v>1.01089477539062E-3</c:v>
                </c:pt>
                <c:pt idx="2">
                  <c:v>2.000093460083E-3</c:v>
                </c:pt>
                <c:pt idx="3">
                  <c:v>3.00073623657226E-3</c:v>
                </c:pt>
                <c:pt idx="4">
                  <c:v>1.0987997055053701E-2</c:v>
                </c:pt>
                <c:pt idx="5">
                  <c:v>2.3000478744506801E-2</c:v>
                </c:pt>
                <c:pt idx="6">
                  <c:v>4.1355371475219699E-2</c:v>
                </c:pt>
                <c:pt idx="7">
                  <c:v>8.6649417877197196E-2</c:v>
                </c:pt>
                <c:pt idx="8">
                  <c:v>0.17235946655273399</c:v>
                </c:pt>
                <c:pt idx="9">
                  <c:v>0.38853144645690901</c:v>
                </c:pt>
                <c:pt idx="10">
                  <c:v>0.58416700363159102</c:v>
                </c:pt>
                <c:pt idx="11">
                  <c:v>0.80293440818786599</c:v>
                </c:pt>
                <c:pt idx="12">
                  <c:v>1.0800240039825399</c:v>
                </c:pt>
                <c:pt idx="13">
                  <c:v>1.6516573429107599</c:v>
                </c:pt>
                <c:pt idx="14">
                  <c:v>2.4054267406463601</c:v>
                </c:pt>
                <c:pt idx="15">
                  <c:v>4.2828395366668701</c:v>
                </c:pt>
                <c:pt idx="16">
                  <c:v>5.1147704124450604</c:v>
                </c:pt>
                <c:pt idx="17">
                  <c:v>6.2852745056152299</c:v>
                </c:pt>
                <c:pt idx="18">
                  <c:v>6.8786363601684499</c:v>
                </c:pt>
                <c:pt idx="19">
                  <c:v>7.4440774917602504</c:v>
                </c:pt>
                <c:pt idx="20">
                  <c:v>9.8298110961913991</c:v>
                </c:pt>
                <c:pt idx="21">
                  <c:v>13.2536506652832</c:v>
                </c:pt>
                <c:pt idx="22">
                  <c:v>17.990001916885301</c:v>
                </c:pt>
                <c:pt idx="23">
                  <c:v>22.790533542633</c:v>
                </c:pt>
                <c:pt idx="24">
                  <c:v>30.072038412094098</c:v>
                </c:pt>
                <c:pt idx="25">
                  <c:v>39.211241245269697</c:v>
                </c:pt>
                <c:pt idx="26">
                  <c:v>52.364865303039501</c:v>
                </c:pt>
                <c:pt idx="27">
                  <c:v>70.760256290435706</c:v>
                </c:pt>
                <c:pt idx="28">
                  <c:v>113.141037940979</c:v>
                </c:pt>
                <c:pt idx="29">
                  <c:v>162.19606494903499</c:v>
                </c:pt>
                <c:pt idx="30">
                  <c:v>285.30419421195899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E-4B5B-9AC2-2E8374D9EE86}"/>
            </c:ext>
          </c:extLst>
        </c:ser>
        <c:ser>
          <c:idx val="2"/>
          <c:order val="2"/>
          <c:tx>
            <c:strRef>
              <c:f>Аркуш1!$D$1</c:f>
              <c:strCache>
                <c:ptCount val="1"/>
                <c:pt idx="0">
                  <c:v>Масиви, розбиті на декілька впорядкованих підмасивів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Аркуш1!$D$2:$D$32</c:f>
              <c:numCache>
                <c:formatCode>0.000000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2.23660469055175E-3</c:v>
                </c:pt>
                <c:pt idx="3">
                  <c:v>2.8910636901855399E-3</c:v>
                </c:pt>
                <c:pt idx="4">
                  <c:v>1.1312961578369099E-3</c:v>
                </c:pt>
                <c:pt idx="5">
                  <c:v>1.6875028610229399E-2</c:v>
                </c:pt>
                <c:pt idx="6">
                  <c:v>3.1272411346435498E-2</c:v>
                </c:pt>
                <c:pt idx="7">
                  <c:v>8.4692239761352497E-2</c:v>
                </c:pt>
                <c:pt idx="8">
                  <c:v>0.174958705902099</c:v>
                </c:pt>
                <c:pt idx="9">
                  <c:v>0.41024041175842202</c:v>
                </c:pt>
                <c:pt idx="10">
                  <c:v>0.58911275863647405</c:v>
                </c:pt>
                <c:pt idx="11">
                  <c:v>0.83357191085815396</c:v>
                </c:pt>
                <c:pt idx="12">
                  <c:v>1.09184741973876</c:v>
                </c:pt>
                <c:pt idx="13">
                  <c:v>1.6806738376617401</c:v>
                </c:pt>
                <c:pt idx="14">
                  <c:v>2.5201387405395499</c:v>
                </c:pt>
                <c:pt idx="15">
                  <c:v>4.4961490631103498</c:v>
                </c:pt>
                <c:pt idx="16">
                  <c:v>5.1856169700622496</c:v>
                </c:pt>
                <c:pt idx="17">
                  <c:v>6.0216553211212096</c:v>
                </c:pt>
                <c:pt idx="18">
                  <c:v>6.8024256229400599</c:v>
                </c:pt>
                <c:pt idx="19">
                  <c:v>7.2460250854492099</c:v>
                </c:pt>
                <c:pt idx="20">
                  <c:v>9.6291961669921804</c:v>
                </c:pt>
                <c:pt idx="21">
                  <c:v>13.154114961624099</c:v>
                </c:pt>
                <c:pt idx="22">
                  <c:v>17.325466632843</c:v>
                </c:pt>
                <c:pt idx="23">
                  <c:v>23.5169064998626</c:v>
                </c:pt>
                <c:pt idx="24">
                  <c:v>30.389800071716301</c:v>
                </c:pt>
                <c:pt idx="25">
                  <c:v>41.178771495818999</c:v>
                </c:pt>
                <c:pt idx="26">
                  <c:v>52.7760941982269</c:v>
                </c:pt>
                <c:pt idx="27">
                  <c:v>68.727153301238999</c:v>
                </c:pt>
                <c:pt idx="28">
                  <c:v>107.91222095489501</c:v>
                </c:pt>
                <c:pt idx="29">
                  <c:v>161.63850378990099</c:v>
                </c:pt>
                <c:pt idx="30">
                  <c:v>288.700501441955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EE-4B5B-9AC2-2E8374D9EE86}"/>
            </c:ext>
          </c:extLst>
        </c:ser>
        <c:ser>
          <c:idx val="3"/>
          <c:order val="3"/>
          <c:tx>
            <c:strRef>
              <c:f>Аркуш1!$E$1</c:f>
              <c:strCache>
                <c:ptCount val="1"/>
                <c:pt idx="0">
                  <c:v>Масиви, впорядковані у зворотньому порядку 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lumMod val="60000"/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lumMod val="60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Аркуш1!$E$2:$E$32</c:f>
              <c:numCache>
                <c:formatCode>0.000000</c:formatCode>
                <c:ptCount val="31"/>
                <c:pt idx="0">
                  <c:v>9.984970092773431E-4</c:v>
                </c:pt>
                <c:pt idx="1">
                  <c:v>1.0025501251220701E-3</c:v>
                </c:pt>
                <c:pt idx="2">
                  <c:v>1.9981861114501901E-3</c:v>
                </c:pt>
                <c:pt idx="3">
                  <c:v>3.9999485015869097E-3</c:v>
                </c:pt>
                <c:pt idx="4">
                  <c:v>1.40013694763183E-2</c:v>
                </c:pt>
                <c:pt idx="5">
                  <c:v>2.50029563903808E-2</c:v>
                </c:pt>
                <c:pt idx="6">
                  <c:v>4.60038185119628E-2</c:v>
                </c:pt>
                <c:pt idx="7">
                  <c:v>0.101764440536499</c:v>
                </c:pt>
                <c:pt idx="8">
                  <c:v>0.17696356773376401</c:v>
                </c:pt>
                <c:pt idx="9">
                  <c:v>0.40738129615783603</c:v>
                </c:pt>
                <c:pt idx="10">
                  <c:v>0.62712168693542403</c:v>
                </c:pt>
                <c:pt idx="11">
                  <c:v>0.88795542716979903</c:v>
                </c:pt>
                <c:pt idx="12">
                  <c:v>1.1361067295074401</c:v>
                </c:pt>
                <c:pt idx="13">
                  <c:v>1.7468774318695</c:v>
                </c:pt>
                <c:pt idx="14">
                  <c:v>2.5334086418151802</c:v>
                </c:pt>
                <c:pt idx="15">
                  <c:v>4.4953536987304599</c:v>
                </c:pt>
                <c:pt idx="16">
                  <c:v>5.6824760437011701</c:v>
                </c:pt>
                <c:pt idx="17">
                  <c:v>6.5419337749481201</c:v>
                </c:pt>
                <c:pt idx="18">
                  <c:v>7.58689260482788</c:v>
                </c:pt>
                <c:pt idx="19">
                  <c:v>7.6469695568084699</c:v>
                </c:pt>
                <c:pt idx="20">
                  <c:v>10.849687576293899</c:v>
                </c:pt>
                <c:pt idx="21">
                  <c:v>13.7826719284057</c:v>
                </c:pt>
                <c:pt idx="22">
                  <c:v>18.006600856780999</c:v>
                </c:pt>
                <c:pt idx="23">
                  <c:v>25.666001558303801</c:v>
                </c:pt>
                <c:pt idx="24">
                  <c:v>30.626075506210299</c:v>
                </c:pt>
                <c:pt idx="25">
                  <c:v>42.693537235260003</c:v>
                </c:pt>
                <c:pt idx="26">
                  <c:v>55.3978686332702</c:v>
                </c:pt>
                <c:pt idx="27">
                  <c:v>71.468710899352999</c:v>
                </c:pt>
                <c:pt idx="28">
                  <c:v>112.600356817245</c:v>
                </c:pt>
                <c:pt idx="29">
                  <c:v>162.115664005279</c:v>
                </c:pt>
                <c:pt idx="30">
                  <c:v>296.50818109512301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EE-4B5B-9AC2-2E8374D9EE86}"/>
            </c:ext>
          </c:extLst>
        </c:ser>
        <c:ser>
          <c:idx val="4"/>
          <c:order val="4"/>
          <c:tx>
            <c:strRef>
              <c:f>Аркуш1!$F$1</c:f>
              <c:strCache>
                <c:ptCount val="1"/>
                <c:pt idx="0">
                  <c:v>Масиви, вже впорядковані у потрібному порядку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lumMod val="60000"/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lumMod val="60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Аркуш1!$F$2:$F$32</c:f>
              <c:numCache>
                <c:formatCode>0.000000</c:formatCode>
                <c:ptCount val="31"/>
                <c:pt idx="0">
                  <c:v>0</c:v>
                </c:pt>
                <c:pt idx="1">
                  <c:v>5.3977966308593696E-4</c:v>
                </c:pt>
                <c:pt idx="2">
                  <c:v>1.16467475891113E-3</c:v>
                </c:pt>
                <c:pt idx="3">
                  <c:v>1.1401176452636699E-3</c:v>
                </c:pt>
                <c:pt idx="4">
                  <c:v>1.145601272583E-3</c:v>
                </c:pt>
                <c:pt idx="5">
                  <c:v>1.89635753631591E-2</c:v>
                </c:pt>
                <c:pt idx="6">
                  <c:v>4.6269655227661098E-2</c:v>
                </c:pt>
                <c:pt idx="7">
                  <c:v>9.97467041015625E-2</c:v>
                </c:pt>
                <c:pt idx="8">
                  <c:v>0.172613620758056</c:v>
                </c:pt>
                <c:pt idx="9">
                  <c:v>0.38795590400695801</c:v>
                </c:pt>
                <c:pt idx="10">
                  <c:v>0.61833834648132302</c:v>
                </c:pt>
                <c:pt idx="11">
                  <c:v>0.79149508476257302</c:v>
                </c:pt>
                <c:pt idx="12">
                  <c:v>1.09460949897766</c:v>
                </c:pt>
                <c:pt idx="13">
                  <c:v>1.65918087959289</c:v>
                </c:pt>
                <c:pt idx="14">
                  <c:v>2.41138267517089</c:v>
                </c:pt>
                <c:pt idx="15">
                  <c:v>4.3149647712707502</c:v>
                </c:pt>
                <c:pt idx="16">
                  <c:v>5.4499771595001203</c:v>
                </c:pt>
                <c:pt idx="17">
                  <c:v>6.06111359596252</c:v>
                </c:pt>
                <c:pt idx="18">
                  <c:v>6.7982251644134504</c:v>
                </c:pt>
                <c:pt idx="19">
                  <c:v>7.2335884571075404</c:v>
                </c:pt>
                <c:pt idx="20">
                  <c:v>9.6285006999969394</c:v>
                </c:pt>
                <c:pt idx="21">
                  <c:v>13.1121373176574</c:v>
                </c:pt>
                <c:pt idx="22">
                  <c:v>17.147413730621299</c:v>
                </c:pt>
                <c:pt idx="23">
                  <c:v>22.671156406402499</c:v>
                </c:pt>
                <c:pt idx="24">
                  <c:v>29.4819333553314</c:v>
                </c:pt>
                <c:pt idx="25">
                  <c:v>38.679622888565</c:v>
                </c:pt>
                <c:pt idx="26">
                  <c:v>55.727694749832096</c:v>
                </c:pt>
                <c:pt idx="27">
                  <c:v>68.578808307647705</c:v>
                </c:pt>
                <c:pt idx="28">
                  <c:v>109.95734119415199</c:v>
                </c:pt>
                <c:pt idx="29">
                  <c:v>158.180888414382</c:v>
                </c:pt>
                <c:pt idx="30">
                  <c:v>306.31345915794299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AEE-4B5B-9AC2-2E8374D9EE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04927104"/>
        <c:axId val="304932352"/>
      </c:barChart>
      <c:catAx>
        <c:axId val="304927104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04932352"/>
        <c:crosses val="autoZero"/>
        <c:auto val="1"/>
        <c:lblAlgn val="ctr"/>
        <c:lblOffset val="100"/>
        <c:noMultiLvlLbl val="0"/>
      </c:catAx>
      <c:valAx>
        <c:axId val="304932352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049271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sz="2000"/>
              <a:t>Випадкові числа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Лист1!$E$39:$E$69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Лист1!$F$39:$F$69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2.5999999999999999E-2</c:v>
                </c:pt>
                <c:pt idx="12">
                  <c:v>3.1E-2</c:v>
                </c:pt>
                <c:pt idx="13">
                  <c:v>4.9000000000000002E-2</c:v>
                </c:pt>
                <c:pt idx="14">
                  <c:v>7.1999999999999995E-2</c:v>
                </c:pt>
                <c:pt idx="15">
                  <c:v>0.122</c:v>
                </c:pt>
                <c:pt idx="16">
                  <c:v>0.153</c:v>
                </c:pt>
                <c:pt idx="17">
                  <c:v>0.17399999999999999</c:v>
                </c:pt>
                <c:pt idx="18">
                  <c:v>0.193</c:v>
                </c:pt>
                <c:pt idx="19">
                  <c:v>0.20499999999999999</c:v>
                </c:pt>
                <c:pt idx="20">
                  <c:v>0.27600000000000002</c:v>
                </c:pt>
                <c:pt idx="21">
                  <c:v>0.378</c:v>
                </c:pt>
                <c:pt idx="22">
                  <c:v>0.496</c:v>
                </c:pt>
                <c:pt idx="23">
                  <c:v>0.66100000000000003</c:v>
                </c:pt>
                <c:pt idx="24">
                  <c:v>0.86599999999999999</c:v>
                </c:pt>
                <c:pt idx="25">
                  <c:v>1.1060000000000001</c:v>
                </c:pt>
                <c:pt idx="26">
                  <c:v>1.52</c:v>
                </c:pt>
                <c:pt idx="27">
                  <c:v>1.9750000000000001</c:v>
                </c:pt>
                <c:pt idx="28">
                  <c:v>3.1379999999999999</c:v>
                </c:pt>
                <c:pt idx="29">
                  <c:v>4.42</c:v>
                </c:pt>
                <c:pt idx="30">
                  <c:v>8.0050000000000008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19-4A3E-87AC-514917E58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4226536"/>
        <c:axId val="454227848"/>
      </c:lineChart>
      <c:catAx>
        <c:axId val="454226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54227848"/>
        <c:crosses val="autoZero"/>
        <c:auto val="1"/>
        <c:lblAlgn val="ctr"/>
        <c:lblOffset val="100"/>
        <c:noMultiLvlLbl val="0"/>
      </c:catAx>
      <c:valAx>
        <c:axId val="454227848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54226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sz="2800" dirty="0"/>
              <a:t>Випадкові числа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Лист1!$E$39:$E$69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Лист1!$F$39:$F$69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2.5999999999999999E-2</c:v>
                </c:pt>
                <c:pt idx="12">
                  <c:v>3.1E-2</c:v>
                </c:pt>
                <c:pt idx="13">
                  <c:v>4.9000000000000002E-2</c:v>
                </c:pt>
                <c:pt idx="14">
                  <c:v>7.1999999999999995E-2</c:v>
                </c:pt>
                <c:pt idx="15">
                  <c:v>0.122</c:v>
                </c:pt>
                <c:pt idx="16">
                  <c:v>0.153</c:v>
                </c:pt>
                <c:pt idx="17">
                  <c:v>0.17399999999999999</c:v>
                </c:pt>
                <c:pt idx="18">
                  <c:v>0.193</c:v>
                </c:pt>
                <c:pt idx="19">
                  <c:v>0.20499999999999999</c:v>
                </c:pt>
                <c:pt idx="20">
                  <c:v>0.27600000000000002</c:v>
                </c:pt>
                <c:pt idx="21">
                  <c:v>0.378</c:v>
                </c:pt>
                <c:pt idx="22">
                  <c:v>0.496</c:v>
                </c:pt>
                <c:pt idx="23">
                  <c:v>0.66100000000000003</c:v>
                </c:pt>
                <c:pt idx="24">
                  <c:v>0.86599999999999999</c:v>
                </c:pt>
                <c:pt idx="25">
                  <c:v>1.1060000000000001</c:v>
                </c:pt>
                <c:pt idx="26">
                  <c:v>1.52</c:v>
                </c:pt>
                <c:pt idx="27">
                  <c:v>1.9750000000000001</c:v>
                </c:pt>
                <c:pt idx="28">
                  <c:v>3.1379999999999999</c:v>
                </c:pt>
                <c:pt idx="29">
                  <c:v>4.42</c:v>
                </c:pt>
                <c:pt idx="30">
                  <c:v>8.0050000000000008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A2-445C-915F-F4A7CEFB18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54226536"/>
        <c:axId val="454227848"/>
      </c:barChart>
      <c:catAx>
        <c:axId val="454226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54227848"/>
        <c:crosses val="autoZero"/>
        <c:auto val="1"/>
        <c:lblAlgn val="ctr"/>
        <c:lblOffset val="100"/>
        <c:noMultiLvlLbl val="0"/>
      </c:catAx>
      <c:valAx>
        <c:axId val="454227848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54226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 sz="1300" dirty="0" err="1">
                <a:effectLst/>
              </a:rPr>
              <a:t>Масиви</a:t>
            </a:r>
            <a:r>
              <a:rPr lang="ru-RU" sz="1300" dirty="0">
                <a:effectLst/>
              </a:rPr>
              <a:t>, </a:t>
            </a:r>
            <a:r>
              <a:rPr lang="ru-RU" sz="1300" dirty="0" err="1">
                <a:effectLst/>
              </a:rPr>
              <a:t>розбиті</a:t>
            </a:r>
            <a:r>
              <a:rPr lang="ru-RU" sz="1300" dirty="0">
                <a:effectLst/>
              </a:rPr>
              <a:t> на </a:t>
            </a:r>
            <a:r>
              <a:rPr lang="ru-RU" sz="1300" dirty="0" err="1">
                <a:effectLst/>
              </a:rPr>
              <a:t>декілька</a:t>
            </a:r>
            <a:r>
              <a:rPr lang="ru-RU" sz="1300" dirty="0">
                <a:effectLst/>
              </a:rPr>
              <a:t> </a:t>
            </a:r>
            <a:r>
              <a:rPr lang="ru-RU" sz="1300" dirty="0" err="1">
                <a:effectLst/>
              </a:rPr>
              <a:t>впорядкованих</a:t>
            </a:r>
            <a:r>
              <a:rPr lang="ru-RU" sz="1300" dirty="0">
                <a:effectLst/>
              </a:rPr>
              <a:t> </a:t>
            </a:r>
            <a:r>
              <a:rPr lang="ru-RU" sz="1300" dirty="0" err="1">
                <a:effectLst/>
              </a:rPr>
              <a:t>підмасивів</a:t>
            </a:r>
            <a:endParaRPr lang="uk-UA" sz="1300" dirty="0">
              <a:effectLst/>
            </a:endParaRPr>
          </a:p>
        </c:rich>
      </c:tx>
      <c:layout>
        <c:manualLayout>
          <c:xMode val="edge"/>
          <c:yMode val="edge"/>
          <c:x val="0.16912991672001021"/>
          <c:y val="4.02505275075909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1E-3</c:v>
                </c:pt>
                <c:pt idx="7">
                  <c:v>2E-3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2.3E-2</c:v>
                </c:pt>
                <c:pt idx="12">
                  <c:v>3.1E-2</c:v>
                </c:pt>
                <c:pt idx="13">
                  <c:v>4.8000000000000001E-2</c:v>
                </c:pt>
                <c:pt idx="14">
                  <c:v>6.9000000000000006E-2</c:v>
                </c:pt>
                <c:pt idx="15">
                  <c:v>0.13</c:v>
                </c:pt>
                <c:pt idx="16">
                  <c:v>0.16200000000000001</c:v>
                </c:pt>
                <c:pt idx="17">
                  <c:v>0.19900000000000001</c:v>
                </c:pt>
                <c:pt idx="18">
                  <c:v>0.20200000000000001</c:v>
                </c:pt>
                <c:pt idx="19">
                  <c:v>0.26600000000000001</c:v>
                </c:pt>
                <c:pt idx="20">
                  <c:v>0.29599999999999999</c:v>
                </c:pt>
                <c:pt idx="21">
                  <c:v>0.379</c:v>
                </c:pt>
                <c:pt idx="22">
                  <c:v>0.49299999999999999</c:v>
                </c:pt>
                <c:pt idx="23">
                  <c:v>0.65600000000000003</c:v>
                </c:pt>
                <c:pt idx="24">
                  <c:v>0.83</c:v>
                </c:pt>
                <c:pt idx="25">
                  <c:v>1.109</c:v>
                </c:pt>
                <c:pt idx="26">
                  <c:v>1.57</c:v>
                </c:pt>
                <c:pt idx="27">
                  <c:v>2.0760000000000001</c:v>
                </c:pt>
                <c:pt idx="28">
                  <c:v>3.12</c:v>
                </c:pt>
                <c:pt idx="29">
                  <c:v>4.4720000000000004</c:v>
                </c:pt>
                <c:pt idx="30">
                  <c:v>7.9880000000000004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78-45D7-BF74-EE0348DF77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6614352"/>
        <c:axId val="466616976"/>
      </c:line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8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 sz="1800" dirty="0" err="1">
                <a:effectLst/>
              </a:rPr>
              <a:t>Масиви</a:t>
            </a:r>
            <a:r>
              <a:rPr lang="ru-RU" sz="1800" dirty="0">
                <a:effectLst/>
              </a:rPr>
              <a:t>, </a:t>
            </a:r>
            <a:r>
              <a:rPr lang="ru-RU" sz="1800" dirty="0" err="1">
                <a:effectLst/>
              </a:rPr>
              <a:t>розбиті</a:t>
            </a:r>
            <a:r>
              <a:rPr lang="ru-RU" sz="1800" dirty="0">
                <a:effectLst/>
              </a:rPr>
              <a:t> на </a:t>
            </a:r>
            <a:r>
              <a:rPr lang="ru-RU" sz="1800" dirty="0" err="1">
                <a:effectLst/>
              </a:rPr>
              <a:t>декілька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впорядкованих</a:t>
            </a:r>
            <a:r>
              <a:rPr lang="ru-RU" sz="1800" dirty="0">
                <a:effectLst/>
              </a:rPr>
              <a:t> </a:t>
            </a:r>
            <a:r>
              <a:rPr lang="ru-RU" sz="1800" dirty="0" err="1">
                <a:effectLst/>
              </a:rPr>
              <a:t>підмасивів</a:t>
            </a:r>
            <a:endParaRPr lang="uk-UA" dirty="0">
              <a:effectLst/>
            </a:endParaRPr>
          </a:p>
        </c:rich>
      </c:tx>
      <c:layout>
        <c:manualLayout>
          <c:xMode val="edge"/>
          <c:yMode val="edge"/>
          <c:x val="0.16803896159342838"/>
          <c:y val="2.68518518518518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1E-3</c:v>
                </c:pt>
                <c:pt idx="7">
                  <c:v>2E-3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2.3E-2</c:v>
                </c:pt>
                <c:pt idx="12">
                  <c:v>3.1E-2</c:v>
                </c:pt>
                <c:pt idx="13">
                  <c:v>4.8000000000000001E-2</c:v>
                </c:pt>
                <c:pt idx="14">
                  <c:v>6.9000000000000006E-2</c:v>
                </c:pt>
                <c:pt idx="15">
                  <c:v>0.13</c:v>
                </c:pt>
                <c:pt idx="16">
                  <c:v>0.16200000000000001</c:v>
                </c:pt>
                <c:pt idx="17">
                  <c:v>0.19900000000000001</c:v>
                </c:pt>
                <c:pt idx="18">
                  <c:v>0.20200000000000001</c:v>
                </c:pt>
                <c:pt idx="19">
                  <c:v>0.26600000000000001</c:v>
                </c:pt>
                <c:pt idx="20">
                  <c:v>0.29599999999999999</c:v>
                </c:pt>
                <c:pt idx="21">
                  <c:v>0.379</c:v>
                </c:pt>
                <c:pt idx="22">
                  <c:v>0.49299999999999999</c:v>
                </c:pt>
                <c:pt idx="23">
                  <c:v>0.65600000000000003</c:v>
                </c:pt>
                <c:pt idx="24">
                  <c:v>0.83</c:v>
                </c:pt>
                <c:pt idx="25">
                  <c:v>1.109</c:v>
                </c:pt>
                <c:pt idx="26">
                  <c:v>1.57</c:v>
                </c:pt>
                <c:pt idx="27">
                  <c:v>2.0760000000000001</c:v>
                </c:pt>
                <c:pt idx="28">
                  <c:v>3.12</c:v>
                </c:pt>
                <c:pt idx="29">
                  <c:v>4.4720000000000004</c:v>
                </c:pt>
                <c:pt idx="30">
                  <c:v>7.9880000000000004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86-48CA-99C7-A94B0E233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8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/>
              <a:t>Упорядковані масиви зі «свопами»</a:t>
            </a:r>
          </a:p>
        </c:rich>
      </c:tx>
      <c:layout>
        <c:manualLayout>
          <c:xMode val="edge"/>
          <c:yMode val="edge"/>
          <c:x val="0.26407753620720548"/>
          <c:y val="2.40740740740740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0.0000000000</c:formatCode>
                <c:ptCount val="31"/>
                <c:pt idx="0">
                  <c:v>1.0051699999999999E-3</c:v>
                </c:pt>
                <c:pt idx="1">
                  <c:v>1.0011099999999999E-3</c:v>
                </c:pt>
                <c:pt idx="2">
                  <c:v>3.0004978179931602E-3</c:v>
                </c:pt>
                <c:pt idx="3">
                  <c:v>5.9959888458251901E-3</c:v>
                </c:pt>
                <c:pt idx="4">
                  <c:v>1.8005132675170898E-2</c:v>
                </c:pt>
                <c:pt idx="5">
                  <c:v>4.9998998641967697E-2</c:v>
                </c:pt>
                <c:pt idx="6">
                  <c:v>5.1003456115722601E-2</c:v>
                </c:pt>
                <c:pt idx="7">
                  <c:v>0.19501543045043901</c:v>
                </c:pt>
                <c:pt idx="8">
                  <c:v>0.36502671241760198</c:v>
                </c:pt>
                <c:pt idx="9">
                  <c:v>0.78505945205688399</c:v>
                </c:pt>
                <c:pt idx="10">
                  <c:v>0.94409441947937001</c:v>
                </c:pt>
                <c:pt idx="11">
                  <c:v>1.43710613250732</c:v>
                </c:pt>
                <c:pt idx="12">
                  <c:v>1.8003470897674501</c:v>
                </c:pt>
                <c:pt idx="13">
                  <c:v>3.8437435626983598</c:v>
                </c:pt>
                <c:pt idx="14">
                  <c:v>3.6127176284789999</c:v>
                </c:pt>
                <c:pt idx="15">
                  <c:v>8.3585443496704102</c:v>
                </c:pt>
                <c:pt idx="16">
                  <c:v>10.701230764389001</c:v>
                </c:pt>
                <c:pt idx="17">
                  <c:v>9.8587765693664497</c:v>
                </c:pt>
                <c:pt idx="18">
                  <c:v>15.2423505783081</c:v>
                </c:pt>
                <c:pt idx="19">
                  <c:v>14.555924415588301</c:v>
                </c:pt>
                <c:pt idx="20">
                  <c:v>13.007599830627401</c:v>
                </c:pt>
                <c:pt idx="21">
                  <c:v>31.484799623489302</c:v>
                </c:pt>
                <c:pt idx="22">
                  <c:v>39.433890819549497</c:v>
                </c:pt>
                <c:pt idx="23">
                  <c:v>46.590360879898</c:v>
                </c:pt>
                <c:pt idx="24">
                  <c:v>44.383087158203097</c:v>
                </c:pt>
                <c:pt idx="25">
                  <c:v>86.976210355758596</c:v>
                </c:pt>
                <c:pt idx="26">
                  <c:v>82.5516357421875</c:v>
                </c:pt>
                <c:pt idx="27">
                  <c:v>86.786678314208899</c:v>
                </c:pt>
                <c:pt idx="28">
                  <c:v>166.62693595886199</c:v>
                </c:pt>
                <c:pt idx="29">
                  <c:v>343.86895942687897</c:v>
                </c:pt>
                <c:pt idx="30">
                  <c:v>611.02767729759205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A6-41C6-AA04-F7778CA96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7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/>
              <a:t>Масив з випадковими свопами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Лист1!$O$39:$O$69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1.7999999999999999E-2</c:v>
                </c:pt>
                <c:pt idx="11">
                  <c:v>2.1999999999999999E-2</c:v>
                </c:pt>
                <c:pt idx="12">
                  <c:v>0.03</c:v>
                </c:pt>
                <c:pt idx="13">
                  <c:v>4.7E-2</c:v>
                </c:pt>
                <c:pt idx="14">
                  <c:v>6.9000000000000006E-2</c:v>
                </c:pt>
                <c:pt idx="15">
                  <c:v>0.124</c:v>
                </c:pt>
                <c:pt idx="16">
                  <c:v>0.151</c:v>
                </c:pt>
                <c:pt idx="17">
                  <c:v>0.17499999999999999</c:v>
                </c:pt>
                <c:pt idx="18">
                  <c:v>0.19600000000000001</c:v>
                </c:pt>
                <c:pt idx="19">
                  <c:v>0.21199999999999999</c:v>
                </c:pt>
                <c:pt idx="20">
                  <c:v>0.28000000000000003</c:v>
                </c:pt>
                <c:pt idx="21">
                  <c:v>0.42599999999999999</c:v>
                </c:pt>
                <c:pt idx="22">
                  <c:v>0.51800000000000002</c:v>
                </c:pt>
                <c:pt idx="23">
                  <c:v>0.66300000000000003</c:v>
                </c:pt>
                <c:pt idx="24">
                  <c:v>0.9</c:v>
                </c:pt>
                <c:pt idx="25">
                  <c:v>1.173</c:v>
                </c:pt>
                <c:pt idx="26">
                  <c:v>1.504</c:v>
                </c:pt>
                <c:pt idx="27">
                  <c:v>1.978</c:v>
                </c:pt>
                <c:pt idx="28">
                  <c:v>3.0680000000000001</c:v>
                </c:pt>
                <c:pt idx="29">
                  <c:v>4.4379999999999997</c:v>
                </c:pt>
                <c:pt idx="30">
                  <c:v>7.9509999999999996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21-4A43-9AD6-0F76B50719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38576"/>
        <c:axId val="488440216"/>
      </c:lineChart>
      <c:catAx>
        <c:axId val="48843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88440216"/>
        <c:crosses val="autoZero"/>
        <c:auto val="1"/>
        <c:lblAlgn val="ctr"/>
        <c:lblOffset val="100"/>
        <c:noMultiLvlLbl val="0"/>
      </c:catAx>
      <c:valAx>
        <c:axId val="48844021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88438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sz="2000" dirty="0"/>
              <a:t>Масив з випадковими </a:t>
            </a:r>
            <a:r>
              <a:rPr lang="uk-UA" sz="2000" dirty="0" err="1"/>
              <a:t>свопами</a:t>
            </a:r>
            <a:endParaRPr lang="uk-UA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94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Лист1!$N$39:$N$69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Лист1!$O$39:$O$69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1.7999999999999999E-2</c:v>
                </c:pt>
                <c:pt idx="11">
                  <c:v>2.1999999999999999E-2</c:v>
                </c:pt>
                <c:pt idx="12">
                  <c:v>0.03</c:v>
                </c:pt>
                <c:pt idx="13">
                  <c:v>4.7E-2</c:v>
                </c:pt>
                <c:pt idx="14">
                  <c:v>6.9000000000000006E-2</c:v>
                </c:pt>
                <c:pt idx="15">
                  <c:v>0.124</c:v>
                </c:pt>
                <c:pt idx="16">
                  <c:v>0.151</c:v>
                </c:pt>
                <c:pt idx="17">
                  <c:v>0.17499999999999999</c:v>
                </c:pt>
                <c:pt idx="18">
                  <c:v>0.19600000000000001</c:v>
                </c:pt>
                <c:pt idx="19">
                  <c:v>0.21199999999999999</c:v>
                </c:pt>
                <c:pt idx="20">
                  <c:v>0.28000000000000003</c:v>
                </c:pt>
                <c:pt idx="21">
                  <c:v>0.42599999999999999</c:v>
                </c:pt>
                <c:pt idx="22">
                  <c:v>0.51800000000000002</c:v>
                </c:pt>
                <c:pt idx="23">
                  <c:v>0.66300000000000003</c:v>
                </c:pt>
                <c:pt idx="24">
                  <c:v>0.9</c:v>
                </c:pt>
                <c:pt idx="25">
                  <c:v>1.173</c:v>
                </c:pt>
                <c:pt idx="26">
                  <c:v>1.504</c:v>
                </c:pt>
                <c:pt idx="27">
                  <c:v>1.978</c:v>
                </c:pt>
                <c:pt idx="28">
                  <c:v>3.0680000000000001</c:v>
                </c:pt>
                <c:pt idx="29">
                  <c:v>4.4379999999999997</c:v>
                </c:pt>
                <c:pt idx="30">
                  <c:v>7.9509999999999996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CB-4FBE-A8BF-EB7320CCC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88438576"/>
        <c:axId val="488440216"/>
      </c:barChart>
      <c:catAx>
        <c:axId val="48843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88440216"/>
        <c:crosses val="autoZero"/>
        <c:auto val="1"/>
        <c:lblAlgn val="ctr"/>
        <c:lblOffset val="100"/>
        <c:noMultiLvlLbl val="0"/>
      </c:catAx>
      <c:valAx>
        <c:axId val="48844021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88438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/>
              <a:t>Посортований масив в порядку зростання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Лист1!$H$39:$H$69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Лист1!$I$39:$I$69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1E-3</c:v>
                </c:pt>
                <c:pt idx="5">
                  <c:v>0</c:v>
                </c:pt>
                <c:pt idx="6">
                  <c:v>1E-3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1.2E-2</c:v>
                </c:pt>
                <c:pt idx="10">
                  <c:v>1.7000000000000001E-2</c:v>
                </c:pt>
                <c:pt idx="11">
                  <c:v>2.3E-2</c:v>
                </c:pt>
                <c:pt idx="12">
                  <c:v>3.4000000000000002E-2</c:v>
                </c:pt>
                <c:pt idx="13">
                  <c:v>4.7E-2</c:v>
                </c:pt>
                <c:pt idx="14">
                  <c:v>7.0000000000000007E-2</c:v>
                </c:pt>
                <c:pt idx="15">
                  <c:v>0.125</c:v>
                </c:pt>
                <c:pt idx="16">
                  <c:v>0.155</c:v>
                </c:pt>
                <c:pt idx="17">
                  <c:v>0.17199999999999999</c:v>
                </c:pt>
                <c:pt idx="18">
                  <c:v>0.193</c:v>
                </c:pt>
                <c:pt idx="19">
                  <c:v>0.20599999999999999</c:v>
                </c:pt>
                <c:pt idx="20">
                  <c:v>0.28000000000000003</c:v>
                </c:pt>
                <c:pt idx="21">
                  <c:v>0.38</c:v>
                </c:pt>
                <c:pt idx="22">
                  <c:v>0.48</c:v>
                </c:pt>
                <c:pt idx="23">
                  <c:v>0.65200000000000002</c:v>
                </c:pt>
                <c:pt idx="24">
                  <c:v>0.82299999999999995</c:v>
                </c:pt>
                <c:pt idx="25">
                  <c:v>1.1120000000000001</c:v>
                </c:pt>
                <c:pt idx="26">
                  <c:v>1.5169999999999999</c:v>
                </c:pt>
                <c:pt idx="27">
                  <c:v>1.97</c:v>
                </c:pt>
                <c:pt idx="28">
                  <c:v>3.0579999999999998</c:v>
                </c:pt>
                <c:pt idx="29">
                  <c:v>4.3769999999999998</c:v>
                </c:pt>
                <c:pt idx="30">
                  <c:v>7.8310000000000004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D0-4156-B030-1BACDF850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227200"/>
        <c:axId val="587227856"/>
      </c:lineChart>
      <c:catAx>
        <c:axId val="587227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587227856"/>
        <c:crosses val="autoZero"/>
        <c:auto val="1"/>
        <c:lblAlgn val="ctr"/>
        <c:lblOffset val="100"/>
        <c:noMultiLvlLbl val="0"/>
      </c:catAx>
      <c:valAx>
        <c:axId val="58722785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587227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/>
              <a:t>Посортований масив в порядку зростання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Лист1!$H$39:$H$69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Лист1!$I$39:$I$69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1E-3</c:v>
                </c:pt>
                <c:pt idx="5">
                  <c:v>0</c:v>
                </c:pt>
                <c:pt idx="6">
                  <c:v>1E-3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1.2E-2</c:v>
                </c:pt>
                <c:pt idx="10">
                  <c:v>1.7000000000000001E-2</c:v>
                </c:pt>
                <c:pt idx="11">
                  <c:v>2.3E-2</c:v>
                </c:pt>
                <c:pt idx="12">
                  <c:v>3.4000000000000002E-2</c:v>
                </c:pt>
                <c:pt idx="13">
                  <c:v>4.7E-2</c:v>
                </c:pt>
                <c:pt idx="14">
                  <c:v>7.0000000000000007E-2</c:v>
                </c:pt>
                <c:pt idx="15">
                  <c:v>0.125</c:v>
                </c:pt>
                <c:pt idx="16">
                  <c:v>0.155</c:v>
                </c:pt>
                <c:pt idx="17">
                  <c:v>0.17199999999999999</c:v>
                </c:pt>
                <c:pt idx="18">
                  <c:v>0.193</c:v>
                </c:pt>
                <c:pt idx="19">
                  <c:v>0.20599999999999999</c:v>
                </c:pt>
                <c:pt idx="20">
                  <c:v>0.28000000000000003</c:v>
                </c:pt>
                <c:pt idx="21">
                  <c:v>0.38</c:v>
                </c:pt>
                <c:pt idx="22">
                  <c:v>0.48</c:v>
                </c:pt>
                <c:pt idx="23">
                  <c:v>0.65200000000000002</c:v>
                </c:pt>
                <c:pt idx="24">
                  <c:v>0.82299999999999995</c:v>
                </c:pt>
                <c:pt idx="25">
                  <c:v>1.1120000000000001</c:v>
                </c:pt>
                <c:pt idx="26">
                  <c:v>1.5169999999999999</c:v>
                </c:pt>
                <c:pt idx="27">
                  <c:v>1.97</c:v>
                </c:pt>
                <c:pt idx="28">
                  <c:v>3.0579999999999998</c:v>
                </c:pt>
                <c:pt idx="29">
                  <c:v>4.3769999999999998</c:v>
                </c:pt>
                <c:pt idx="30">
                  <c:v>7.8310000000000004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ED-4F45-AFC8-1530857469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87227200"/>
        <c:axId val="587227856"/>
      </c:barChart>
      <c:catAx>
        <c:axId val="587227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587227856"/>
        <c:crosses val="autoZero"/>
        <c:auto val="1"/>
        <c:lblAlgn val="ctr"/>
        <c:lblOffset val="100"/>
        <c:noMultiLvlLbl val="0"/>
      </c:catAx>
      <c:valAx>
        <c:axId val="58722785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587227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/>
              <a:t>Посортований</a:t>
            </a:r>
            <a:r>
              <a:rPr lang="uk-UA" baseline="0"/>
              <a:t> масив в порядку спадання</a:t>
            </a:r>
            <a:endParaRPr lang="uk-U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Лист1!$K$39:$K$69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Лист1!$L$39:$L$69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4.0000000000000001E-3</c:v>
                </c:pt>
                <c:pt idx="8">
                  <c:v>6.0000000000000001E-3</c:v>
                </c:pt>
                <c:pt idx="9">
                  <c:v>1.2999999999999999E-2</c:v>
                </c:pt>
                <c:pt idx="10">
                  <c:v>0.02</c:v>
                </c:pt>
                <c:pt idx="11">
                  <c:v>2.7E-2</c:v>
                </c:pt>
                <c:pt idx="12">
                  <c:v>4.1000000000000002E-2</c:v>
                </c:pt>
                <c:pt idx="13">
                  <c:v>5.8000000000000003E-2</c:v>
                </c:pt>
                <c:pt idx="14">
                  <c:v>0.09</c:v>
                </c:pt>
                <c:pt idx="15">
                  <c:v>0.16</c:v>
                </c:pt>
                <c:pt idx="16">
                  <c:v>0.20100000000000001</c:v>
                </c:pt>
                <c:pt idx="17">
                  <c:v>0.22600000000000001</c:v>
                </c:pt>
                <c:pt idx="18">
                  <c:v>0.26300000000000001</c:v>
                </c:pt>
                <c:pt idx="19">
                  <c:v>0.28599999999999998</c:v>
                </c:pt>
                <c:pt idx="20">
                  <c:v>0.38900000000000001</c:v>
                </c:pt>
                <c:pt idx="21">
                  <c:v>0.54300000000000004</c:v>
                </c:pt>
                <c:pt idx="22">
                  <c:v>0.72299999999999998</c:v>
                </c:pt>
                <c:pt idx="23">
                  <c:v>0.97099999999999997</c:v>
                </c:pt>
                <c:pt idx="24">
                  <c:v>1.26</c:v>
                </c:pt>
                <c:pt idx="25">
                  <c:v>1.6419999999999999</c:v>
                </c:pt>
                <c:pt idx="26">
                  <c:v>2.2160000000000002</c:v>
                </c:pt>
                <c:pt idx="27">
                  <c:v>2.855</c:v>
                </c:pt>
                <c:pt idx="28">
                  <c:v>4.2629999999999999</c:v>
                </c:pt>
                <c:pt idx="29">
                  <c:v>6.0519999999999996</c:v>
                </c:pt>
                <c:pt idx="30">
                  <c:v>10.112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55-4361-BB2E-0EFB2816F5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7011488"/>
        <c:axId val="497011816"/>
      </c:lineChart>
      <c:catAx>
        <c:axId val="49701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7011816"/>
        <c:crosses val="autoZero"/>
        <c:auto val="1"/>
        <c:lblAlgn val="ctr"/>
        <c:lblOffset val="100"/>
        <c:noMultiLvlLbl val="0"/>
      </c:catAx>
      <c:valAx>
        <c:axId val="49701181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701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/>
              <a:t>Посортований</a:t>
            </a:r>
            <a:r>
              <a:rPr lang="uk-UA" baseline="0"/>
              <a:t> масив в порядку спадання</a:t>
            </a:r>
            <a:endParaRPr lang="uk-U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Лист1!$K$39:$K$69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Лист1!$L$39:$L$69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4.0000000000000001E-3</c:v>
                </c:pt>
                <c:pt idx="8">
                  <c:v>6.0000000000000001E-3</c:v>
                </c:pt>
                <c:pt idx="9">
                  <c:v>1.2999999999999999E-2</c:v>
                </c:pt>
                <c:pt idx="10">
                  <c:v>0.02</c:v>
                </c:pt>
                <c:pt idx="11">
                  <c:v>2.7E-2</c:v>
                </c:pt>
                <c:pt idx="12">
                  <c:v>4.1000000000000002E-2</c:v>
                </c:pt>
                <c:pt idx="13">
                  <c:v>5.8000000000000003E-2</c:v>
                </c:pt>
                <c:pt idx="14">
                  <c:v>0.09</c:v>
                </c:pt>
                <c:pt idx="15">
                  <c:v>0.16</c:v>
                </c:pt>
                <c:pt idx="16">
                  <c:v>0.20100000000000001</c:v>
                </c:pt>
                <c:pt idx="17">
                  <c:v>0.22600000000000001</c:v>
                </c:pt>
                <c:pt idx="18">
                  <c:v>0.26300000000000001</c:v>
                </c:pt>
                <c:pt idx="19">
                  <c:v>0.28599999999999998</c:v>
                </c:pt>
                <c:pt idx="20">
                  <c:v>0.38900000000000001</c:v>
                </c:pt>
                <c:pt idx="21">
                  <c:v>0.54300000000000004</c:v>
                </c:pt>
                <c:pt idx="22">
                  <c:v>0.72299999999999998</c:v>
                </c:pt>
                <c:pt idx="23">
                  <c:v>0.97099999999999997</c:v>
                </c:pt>
                <c:pt idx="24">
                  <c:v>1.26</c:v>
                </c:pt>
                <c:pt idx="25">
                  <c:v>1.6419999999999999</c:v>
                </c:pt>
                <c:pt idx="26">
                  <c:v>2.2160000000000002</c:v>
                </c:pt>
                <c:pt idx="27">
                  <c:v>2.855</c:v>
                </c:pt>
                <c:pt idx="28">
                  <c:v>4.2629999999999999</c:v>
                </c:pt>
                <c:pt idx="29">
                  <c:v>6.0519999999999996</c:v>
                </c:pt>
                <c:pt idx="30">
                  <c:v>10.112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8E-49A0-9A48-1E8D617DB3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7011488"/>
        <c:axId val="497011816"/>
      </c:barChart>
      <c:catAx>
        <c:axId val="49701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7011816"/>
        <c:crosses val="autoZero"/>
        <c:auto val="1"/>
        <c:lblAlgn val="ctr"/>
        <c:lblOffset val="100"/>
        <c:noMultiLvlLbl val="0"/>
      </c:catAx>
      <c:valAx>
        <c:axId val="49701181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701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Упорядковані масиви зі "свопами"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1.7999999999999999E-2</c:v>
                </c:pt>
                <c:pt idx="11">
                  <c:v>2.1999999999999999E-2</c:v>
                </c:pt>
                <c:pt idx="12">
                  <c:v>0.03</c:v>
                </c:pt>
                <c:pt idx="13">
                  <c:v>4.7E-2</c:v>
                </c:pt>
                <c:pt idx="14">
                  <c:v>6.9000000000000006E-2</c:v>
                </c:pt>
                <c:pt idx="15">
                  <c:v>0.124</c:v>
                </c:pt>
                <c:pt idx="16">
                  <c:v>0.151</c:v>
                </c:pt>
                <c:pt idx="17">
                  <c:v>0.17499999999999999</c:v>
                </c:pt>
                <c:pt idx="18">
                  <c:v>0.19600000000000001</c:v>
                </c:pt>
                <c:pt idx="19">
                  <c:v>0.21199999999999999</c:v>
                </c:pt>
                <c:pt idx="20">
                  <c:v>0.28000000000000003</c:v>
                </c:pt>
                <c:pt idx="21">
                  <c:v>0.42599999999999999</c:v>
                </c:pt>
                <c:pt idx="22">
                  <c:v>0.51800000000000002</c:v>
                </c:pt>
                <c:pt idx="23">
                  <c:v>0.66300000000000003</c:v>
                </c:pt>
                <c:pt idx="24">
                  <c:v>0.9</c:v>
                </c:pt>
                <c:pt idx="25">
                  <c:v>1.173</c:v>
                </c:pt>
                <c:pt idx="26">
                  <c:v>1.504</c:v>
                </c:pt>
                <c:pt idx="27">
                  <c:v>1.978</c:v>
                </c:pt>
                <c:pt idx="28">
                  <c:v>3.0680000000000001</c:v>
                </c:pt>
                <c:pt idx="29">
                  <c:v>4.4379999999999997</c:v>
                </c:pt>
                <c:pt idx="30">
                  <c:v>7.9509999999999996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7A-41D6-ADA1-78787BA36AC9}"/>
            </c:ext>
          </c:extLst>
        </c:ser>
        <c:ser>
          <c:idx val="1"/>
          <c:order val="1"/>
          <c:tx>
            <c:strRef>
              <c:f>Аркуш1!$C$1</c:f>
              <c:strCache>
                <c:ptCount val="1"/>
                <c:pt idx="0">
                  <c:v>Масиви випадкових чисел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Аркуш1!$C$2:$C$32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2.5999999999999999E-2</c:v>
                </c:pt>
                <c:pt idx="12">
                  <c:v>3.1E-2</c:v>
                </c:pt>
                <c:pt idx="13">
                  <c:v>4.9000000000000002E-2</c:v>
                </c:pt>
                <c:pt idx="14">
                  <c:v>7.1999999999999995E-2</c:v>
                </c:pt>
                <c:pt idx="15">
                  <c:v>0.122</c:v>
                </c:pt>
                <c:pt idx="16">
                  <c:v>0.153</c:v>
                </c:pt>
                <c:pt idx="17">
                  <c:v>0.17399999999999999</c:v>
                </c:pt>
                <c:pt idx="18">
                  <c:v>0.193</c:v>
                </c:pt>
                <c:pt idx="19">
                  <c:v>0.20499999999999999</c:v>
                </c:pt>
                <c:pt idx="20">
                  <c:v>0.27600000000000002</c:v>
                </c:pt>
                <c:pt idx="21">
                  <c:v>0.378</c:v>
                </c:pt>
                <c:pt idx="22">
                  <c:v>0.496</c:v>
                </c:pt>
                <c:pt idx="23">
                  <c:v>0.66100000000000003</c:v>
                </c:pt>
                <c:pt idx="24">
                  <c:v>0.86599999999999999</c:v>
                </c:pt>
                <c:pt idx="25">
                  <c:v>1.1060000000000001</c:v>
                </c:pt>
                <c:pt idx="26">
                  <c:v>1.52</c:v>
                </c:pt>
                <c:pt idx="27">
                  <c:v>1.9750000000000001</c:v>
                </c:pt>
                <c:pt idx="28">
                  <c:v>3.1379999999999999</c:v>
                </c:pt>
                <c:pt idx="29">
                  <c:v>4.42</c:v>
                </c:pt>
                <c:pt idx="30">
                  <c:v>8.0050000000000008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7A-41D6-ADA1-78787BA36AC9}"/>
            </c:ext>
          </c:extLst>
        </c:ser>
        <c:ser>
          <c:idx val="2"/>
          <c:order val="2"/>
          <c:tx>
            <c:strRef>
              <c:f>Аркуш1!$D$1</c:f>
              <c:strCache>
                <c:ptCount val="1"/>
                <c:pt idx="0">
                  <c:v>Масиви, розбиті на декілька впорядкованих підмасивів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Аркуш1!$D$2:$D$32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1E-3</c:v>
                </c:pt>
                <c:pt idx="7">
                  <c:v>2E-3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2.3E-2</c:v>
                </c:pt>
                <c:pt idx="12">
                  <c:v>3.1E-2</c:v>
                </c:pt>
                <c:pt idx="13">
                  <c:v>4.8000000000000001E-2</c:v>
                </c:pt>
                <c:pt idx="14">
                  <c:v>6.9000000000000006E-2</c:v>
                </c:pt>
                <c:pt idx="15">
                  <c:v>0.13</c:v>
                </c:pt>
                <c:pt idx="16">
                  <c:v>0.16200000000000001</c:v>
                </c:pt>
                <c:pt idx="17">
                  <c:v>0.19900000000000001</c:v>
                </c:pt>
                <c:pt idx="18">
                  <c:v>0.20200000000000001</c:v>
                </c:pt>
                <c:pt idx="19">
                  <c:v>0.26600000000000001</c:v>
                </c:pt>
                <c:pt idx="20">
                  <c:v>0.29599999999999999</c:v>
                </c:pt>
                <c:pt idx="21">
                  <c:v>0.379</c:v>
                </c:pt>
                <c:pt idx="22">
                  <c:v>0.49299999999999999</c:v>
                </c:pt>
                <c:pt idx="23">
                  <c:v>0.65600000000000003</c:v>
                </c:pt>
                <c:pt idx="24">
                  <c:v>0.83</c:v>
                </c:pt>
                <c:pt idx="25">
                  <c:v>1.109</c:v>
                </c:pt>
                <c:pt idx="26">
                  <c:v>1.57</c:v>
                </c:pt>
                <c:pt idx="27">
                  <c:v>2.0760000000000001</c:v>
                </c:pt>
                <c:pt idx="28">
                  <c:v>3.12</c:v>
                </c:pt>
                <c:pt idx="29">
                  <c:v>4.4720000000000004</c:v>
                </c:pt>
                <c:pt idx="30">
                  <c:v>7.9880000000000004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7A-41D6-ADA1-78787BA36AC9}"/>
            </c:ext>
          </c:extLst>
        </c:ser>
        <c:ser>
          <c:idx val="3"/>
          <c:order val="3"/>
          <c:tx>
            <c:strRef>
              <c:f>Аркуш1!$E$1</c:f>
              <c:strCache>
                <c:ptCount val="1"/>
                <c:pt idx="0">
                  <c:v>Масиви, впорядковані у зворотньому порядку 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Аркуш1!$E$2:$E$32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4.0000000000000001E-3</c:v>
                </c:pt>
                <c:pt idx="8">
                  <c:v>6.0000000000000001E-3</c:v>
                </c:pt>
                <c:pt idx="9">
                  <c:v>1.2999999999999999E-2</c:v>
                </c:pt>
                <c:pt idx="10">
                  <c:v>0.02</c:v>
                </c:pt>
                <c:pt idx="11">
                  <c:v>2.7E-2</c:v>
                </c:pt>
                <c:pt idx="12">
                  <c:v>4.1000000000000002E-2</c:v>
                </c:pt>
                <c:pt idx="13">
                  <c:v>5.8000000000000003E-2</c:v>
                </c:pt>
                <c:pt idx="14">
                  <c:v>0.09</c:v>
                </c:pt>
                <c:pt idx="15">
                  <c:v>0.16</c:v>
                </c:pt>
                <c:pt idx="16">
                  <c:v>0.20100000000000001</c:v>
                </c:pt>
                <c:pt idx="17">
                  <c:v>0.22600000000000001</c:v>
                </c:pt>
                <c:pt idx="18">
                  <c:v>0.26300000000000001</c:v>
                </c:pt>
                <c:pt idx="19">
                  <c:v>0.28599999999999998</c:v>
                </c:pt>
                <c:pt idx="20">
                  <c:v>0.38900000000000001</c:v>
                </c:pt>
                <c:pt idx="21">
                  <c:v>0.54300000000000004</c:v>
                </c:pt>
                <c:pt idx="22">
                  <c:v>0.72299999999999998</c:v>
                </c:pt>
                <c:pt idx="23">
                  <c:v>0.97099999999999997</c:v>
                </c:pt>
                <c:pt idx="24">
                  <c:v>1.26</c:v>
                </c:pt>
                <c:pt idx="25">
                  <c:v>1.6419999999999999</c:v>
                </c:pt>
                <c:pt idx="26">
                  <c:v>2.2160000000000002</c:v>
                </c:pt>
                <c:pt idx="27">
                  <c:v>2.855</c:v>
                </c:pt>
                <c:pt idx="28">
                  <c:v>4.2629999999999999</c:v>
                </c:pt>
                <c:pt idx="29">
                  <c:v>6.0519999999999996</c:v>
                </c:pt>
                <c:pt idx="30">
                  <c:v>10.112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7A-41D6-ADA1-78787BA36AC9}"/>
            </c:ext>
          </c:extLst>
        </c:ser>
        <c:ser>
          <c:idx val="4"/>
          <c:order val="4"/>
          <c:tx>
            <c:strRef>
              <c:f>Аркуш1!$F$1</c:f>
              <c:strCache>
                <c:ptCount val="1"/>
                <c:pt idx="0">
                  <c:v>Масиви, вже впорядковані у потрібному порядку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Аркуш1!$F$2:$F$32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1E-3</c:v>
                </c:pt>
                <c:pt idx="5">
                  <c:v>0</c:v>
                </c:pt>
                <c:pt idx="6">
                  <c:v>1E-3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1.2E-2</c:v>
                </c:pt>
                <c:pt idx="10">
                  <c:v>1.7000000000000001E-2</c:v>
                </c:pt>
                <c:pt idx="11">
                  <c:v>2.3E-2</c:v>
                </c:pt>
                <c:pt idx="12">
                  <c:v>3.4000000000000002E-2</c:v>
                </c:pt>
                <c:pt idx="13">
                  <c:v>4.7E-2</c:v>
                </c:pt>
                <c:pt idx="14">
                  <c:v>7.0000000000000007E-2</c:v>
                </c:pt>
                <c:pt idx="15">
                  <c:v>0.125</c:v>
                </c:pt>
                <c:pt idx="16">
                  <c:v>0.155</c:v>
                </c:pt>
                <c:pt idx="17">
                  <c:v>0.17199999999999999</c:v>
                </c:pt>
                <c:pt idx="18">
                  <c:v>0.193</c:v>
                </c:pt>
                <c:pt idx="19">
                  <c:v>0.20599999999999999</c:v>
                </c:pt>
                <c:pt idx="20">
                  <c:v>0.28000000000000003</c:v>
                </c:pt>
                <c:pt idx="21">
                  <c:v>0.38</c:v>
                </c:pt>
                <c:pt idx="22">
                  <c:v>0.48</c:v>
                </c:pt>
                <c:pt idx="23">
                  <c:v>0.65200000000000002</c:v>
                </c:pt>
                <c:pt idx="24">
                  <c:v>0.82299999999999995</c:v>
                </c:pt>
                <c:pt idx="25">
                  <c:v>1.1120000000000001</c:v>
                </c:pt>
                <c:pt idx="26">
                  <c:v>1.5169999999999999</c:v>
                </c:pt>
                <c:pt idx="27">
                  <c:v>1.97</c:v>
                </c:pt>
                <c:pt idx="28">
                  <c:v>3.0579999999999998</c:v>
                </c:pt>
                <c:pt idx="29">
                  <c:v>4.3769999999999998</c:v>
                </c:pt>
                <c:pt idx="30">
                  <c:v>7.8310000000000004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7A-41D6-ADA1-78787BA36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6614352"/>
        <c:axId val="466616976"/>
      </c:line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1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Упорядковані масиви зі "свопами"</c:v>
          </c:tx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1.7999999999999999E-2</c:v>
                </c:pt>
                <c:pt idx="11">
                  <c:v>2.1999999999999999E-2</c:v>
                </c:pt>
                <c:pt idx="12">
                  <c:v>0.03</c:v>
                </c:pt>
                <c:pt idx="13">
                  <c:v>4.7E-2</c:v>
                </c:pt>
                <c:pt idx="14">
                  <c:v>6.9000000000000006E-2</c:v>
                </c:pt>
                <c:pt idx="15">
                  <c:v>0.124</c:v>
                </c:pt>
                <c:pt idx="16">
                  <c:v>0.151</c:v>
                </c:pt>
                <c:pt idx="17">
                  <c:v>0.17499999999999999</c:v>
                </c:pt>
                <c:pt idx="18">
                  <c:v>0.19600000000000001</c:v>
                </c:pt>
                <c:pt idx="19">
                  <c:v>0.21199999999999999</c:v>
                </c:pt>
                <c:pt idx="20">
                  <c:v>0.28000000000000003</c:v>
                </c:pt>
                <c:pt idx="21">
                  <c:v>0.42599999999999999</c:v>
                </c:pt>
                <c:pt idx="22">
                  <c:v>0.51800000000000002</c:v>
                </c:pt>
                <c:pt idx="23">
                  <c:v>0.66300000000000003</c:v>
                </c:pt>
                <c:pt idx="24">
                  <c:v>0.9</c:v>
                </c:pt>
                <c:pt idx="25">
                  <c:v>1.173</c:v>
                </c:pt>
                <c:pt idx="26">
                  <c:v>1.504</c:v>
                </c:pt>
                <c:pt idx="27">
                  <c:v>1.978</c:v>
                </c:pt>
                <c:pt idx="28">
                  <c:v>3.0680000000000001</c:v>
                </c:pt>
                <c:pt idx="29">
                  <c:v>4.4379999999999997</c:v>
                </c:pt>
                <c:pt idx="30">
                  <c:v>7.9509999999999996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7A-41D6-ADA1-78787BA36AC9}"/>
            </c:ext>
          </c:extLst>
        </c:ser>
        <c:ser>
          <c:idx val="1"/>
          <c:order val="1"/>
          <c:tx>
            <c:strRef>
              <c:f>Аркуш1!$C$1</c:f>
              <c:strCache>
                <c:ptCount val="1"/>
                <c:pt idx="0">
                  <c:v>Масиви випадкових чисел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Аркуш1!$C$2:$C$32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2.5999999999999999E-2</c:v>
                </c:pt>
                <c:pt idx="12">
                  <c:v>3.1E-2</c:v>
                </c:pt>
                <c:pt idx="13">
                  <c:v>4.9000000000000002E-2</c:v>
                </c:pt>
                <c:pt idx="14">
                  <c:v>7.1999999999999995E-2</c:v>
                </c:pt>
                <c:pt idx="15">
                  <c:v>0.122</c:v>
                </c:pt>
                <c:pt idx="16">
                  <c:v>0.153</c:v>
                </c:pt>
                <c:pt idx="17">
                  <c:v>0.17399999999999999</c:v>
                </c:pt>
                <c:pt idx="18">
                  <c:v>0.193</c:v>
                </c:pt>
                <c:pt idx="19">
                  <c:v>0.20499999999999999</c:v>
                </c:pt>
                <c:pt idx="20">
                  <c:v>0.27600000000000002</c:v>
                </c:pt>
                <c:pt idx="21">
                  <c:v>0.378</c:v>
                </c:pt>
                <c:pt idx="22">
                  <c:v>0.496</c:v>
                </c:pt>
                <c:pt idx="23">
                  <c:v>0.66100000000000003</c:v>
                </c:pt>
                <c:pt idx="24">
                  <c:v>0.86599999999999999</c:v>
                </c:pt>
                <c:pt idx="25">
                  <c:v>1.1060000000000001</c:v>
                </c:pt>
                <c:pt idx="26">
                  <c:v>1.52</c:v>
                </c:pt>
                <c:pt idx="27">
                  <c:v>1.9750000000000001</c:v>
                </c:pt>
                <c:pt idx="28">
                  <c:v>3.1379999999999999</c:v>
                </c:pt>
                <c:pt idx="29">
                  <c:v>4.42</c:v>
                </c:pt>
                <c:pt idx="30">
                  <c:v>8.0050000000000008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7A-41D6-ADA1-78787BA36AC9}"/>
            </c:ext>
          </c:extLst>
        </c:ser>
        <c:ser>
          <c:idx val="2"/>
          <c:order val="2"/>
          <c:tx>
            <c:strRef>
              <c:f>Аркуш1!$D$1</c:f>
              <c:strCache>
                <c:ptCount val="1"/>
                <c:pt idx="0">
                  <c:v>Масиви, розбиті на декілька впорядкованих підмасивів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Аркуш1!$D$2:$D$32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1E-3</c:v>
                </c:pt>
                <c:pt idx="7">
                  <c:v>2E-3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2.3E-2</c:v>
                </c:pt>
                <c:pt idx="12">
                  <c:v>3.1E-2</c:v>
                </c:pt>
                <c:pt idx="13">
                  <c:v>4.8000000000000001E-2</c:v>
                </c:pt>
                <c:pt idx="14">
                  <c:v>6.9000000000000006E-2</c:v>
                </c:pt>
                <c:pt idx="15">
                  <c:v>0.13</c:v>
                </c:pt>
                <c:pt idx="16">
                  <c:v>0.16200000000000001</c:v>
                </c:pt>
                <c:pt idx="17">
                  <c:v>0.19900000000000001</c:v>
                </c:pt>
                <c:pt idx="18">
                  <c:v>0.20200000000000001</c:v>
                </c:pt>
                <c:pt idx="19">
                  <c:v>0.26600000000000001</c:v>
                </c:pt>
                <c:pt idx="20">
                  <c:v>0.29599999999999999</c:v>
                </c:pt>
                <c:pt idx="21">
                  <c:v>0.379</c:v>
                </c:pt>
                <c:pt idx="22">
                  <c:v>0.49299999999999999</c:v>
                </c:pt>
                <c:pt idx="23">
                  <c:v>0.65600000000000003</c:v>
                </c:pt>
                <c:pt idx="24">
                  <c:v>0.83</c:v>
                </c:pt>
                <c:pt idx="25">
                  <c:v>1.109</c:v>
                </c:pt>
                <c:pt idx="26">
                  <c:v>1.57</c:v>
                </c:pt>
                <c:pt idx="27">
                  <c:v>2.0760000000000001</c:v>
                </c:pt>
                <c:pt idx="28">
                  <c:v>3.12</c:v>
                </c:pt>
                <c:pt idx="29">
                  <c:v>4.4720000000000004</c:v>
                </c:pt>
                <c:pt idx="30">
                  <c:v>7.9880000000000004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7A-41D6-ADA1-78787BA36AC9}"/>
            </c:ext>
          </c:extLst>
        </c:ser>
        <c:ser>
          <c:idx val="3"/>
          <c:order val="3"/>
          <c:tx>
            <c:strRef>
              <c:f>Аркуш1!$E$1</c:f>
              <c:strCache>
                <c:ptCount val="1"/>
                <c:pt idx="0">
                  <c:v>Масиви, впорядковані у зворотньому порядку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lumMod val="60000"/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lumMod val="60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Аркуш1!$E$2:$E$32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4.0000000000000001E-3</c:v>
                </c:pt>
                <c:pt idx="8">
                  <c:v>6.0000000000000001E-3</c:v>
                </c:pt>
                <c:pt idx="9">
                  <c:v>1.2999999999999999E-2</c:v>
                </c:pt>
                <c:pt idx="10">
                  <c:v>0.02</c:v>
                </c:pt>
                <c:pt idx="11">
                  <c:v>2.7E-2</c:v>
                </c:pt>
                <c:pt idx="12">
                  <c:v>4.1000000000000002E-2</c:v>
                </c:pt>
                <c:pt idx="13">
                  <c:v>5.8000000000000003E-2</c:v>
                </c:pt>
                <c:pt idx="14">
                  <c:v>0.09</c:v>
                </c:pt>
                <c:pt idx="15">
                  <c:v>0.16</c:v>
                </c:pt>
                <c:pt idx="16">
                  <c:v>0.20100000000000001</c:v>
                </c:pt>
                <c:pt idx="17">
                  <c:v>0.22600000000000001</c:v>
                </c:pt>
                <c:pt idx="18">
                  <c:v>0.26300000000000001</c:v>
                </c:pt>
                <c:pt idx="19">
                  <c:v>0.28599999999999998</c:v>
                </c:pt>
                <c:pt idx="20">
                  <c:v>0.38900000000000001</c:v>
                </c:pt>
                <c:pt idx="21">
                  <c:v>0.54300000000000004</c:v>
                </c:pt>
                <c:pt idx="22">
                  <c:v>0.72299999999999998</c:v>
                </c:pt>
                <c:pt idx="23">
                  <c:v>0.97099999999999997</c:v>
                </c:pt>
                <c:pt idx="24">
                  <c:v>1.26</c:v>
                </c:pt>
                <c:pt idx="25">
                  <c:v>1.6419999999999999</c:v>
                </c:pt>
                <c:pt idx="26">
                  <c:v>2.2160000000000002</c:v>
                </c:pt>
                <c:pt idx="27">
                  <c:v>2.855</c:v>
                </c:pt>
                <c:pt idx="28">
                  <c:v>4.2629999999999999</c:v>
                </c:pt>
                <c:pt idx="29">
                  <c:v>6.0519999999999996</c:v>
                </c:pt>
                <c:pt idx="30">
                  <c:v>10.112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7A-41D6-ADA1-78787BA36AC9}"/>
            </c:ext>
          </c:extLst>
        </c:ser>
        <c:ser>
          <c:idx val="4"/>
          <c:order val="4"/>
          <c:tx>
            <c:strRef>
              <c:f>Аркуш1!$F$1</c:f>
              <c:strCache>
                <c:ptCount val="1"/>
                <c:pt idx="0">
                  <c:v>Масиви, вже впорядковані у потрібному порядку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lumMod val="60000"/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lumMod val="60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Аркуш1!$F$2:$F$32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1E-3</c:v>
                </c:pt>
                <c:pt idx="5">
                  <c:v>0</c:v>
                </c:pt>
                <c:pt idx="6">
                  <c:v>1E-3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1.2E-2</c:v>
                </c:pt>
                <c:pt idx="10">
                  <c:v>1.7000000000000001E-2</c:v>
                </c:pt>
                <c:pt idx="11">
                  <c:v>2.3E-2</c:v>
                </c:pt>
                <c:pt idx="12">
                  <c:v>3.4000000000000002E-2</c:v>
                </c:pt>
                <c:pt idx="13">
                  <c:v>4.7E-2</c:v>
                </c:pt>
                <c:pt idx="14">
                  <c:v>7.0000000000000007E-2</c:v>
                </c:pt>
                <c:pt idx="15">
                  <c:v>0.125</c:v>
                </c:pt>
                <c:pt idx="16">
                  <c:v>0.155</c:v>
                </c:pt>
                <c:pt idx="17">
                  <c:v>0.17199999999999999</c:v>
                </c:pt>
                <c:pt idx="18">
                  <c:v>0.193</c:v>
                </c:pt>
                <c:pt idx="19">
                  <c:v>0.20599999999999999</c:v>
                </c:pt>
                <c:pt idx="20">
                  <c:v>0.28000000000000003</c:v>
                </c:pt>
                <c:pt idx="21">
                  <c:v>0.38</c:v>
                </c:pt>
                <c:pt idx="22">
                  <c:v>0.48</c:v>
                </c:pt>
                <c:pt idx="23">
                  <c:v>0.65200000000000002</c:v>
                </c:pt>
                <c:pt idx="24">
                  <c:v>0.82299999999999995</c:v>
                </c:pt>
                <c:pt idx="25">
                  <c:v>1.1120000000000001</c:v>
                </c:pt>
                <c:pt idx="26">
                  <c:v>1.5169999999999999</c:v>
                </c:pt>
                <c:pt idx="27">
                  <c:v>1.97</c:v>
                </c:pt>
                <c:pt idx="28">
                  <c:v>3.0579999999999998</c:v>
                </c:pt>
                <c:pt idx="29">
                  <c:v>4.3769999999999998</c:v>
                </c:pt>
                <c:pt idx="30">
                  <c:v>7.8310000000000004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7A-41D6-ADA1-78787BA36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1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python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Лист1!$K$39:$K$69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Лист1!$F$3:$F$33</c:f>
              <c:numCache>
                <c:formatCode>0.000000</c:formatCode>
                <c:ptCount val="31"/>
                <c:pt idx="0">
                  <c:v>0</c:v>
                </c:pt>
                <c:pt idx="1">
                  <c:v>1.01089477539062E-3</c:v>
                </c:pt>
                <c:pt idx="2">
                  <c:v>2.000093460083E-3</c:v>
                </c:pt>
                <c:pt idx="3">
                  <c:v>3.00073623657226E-3</c:v>
                </c:pt>
                <c:pt idx="4">
                  <c:v>1.0987997055053701E-2</c:v>
                </c:pt>
                <c:pt idx="5">
                  <c:v>2.3000478744506801E-2</c:v>
                </c:pt>
                <c:pt idx="6">
                  <c:v>4.1355371475219699E-2</c:v>
                </c:pt>
                <c:pt idx="7">
                  <c:v>8.6649417877197196E-2</c:v>
                </c:pt>
                <c:pt idx="8">
                  <c:v>0.17235946655273399</c:v>
                </c:pt>
                <c:pt idx="9">
                  <c:v>0.38853144645690901</c:v>
                </c:pt>
                <c:pt idx="10">
                  <c:v>0.58416700363159102</c:v>
                </c:pt>
                <c:pt idx="11">
                  <c:v>0.80293440818786599</c:v>
                </c:pt>
                <c:pt idx="12">
                  <c:v>1.0800240039825399</c:v>
                </c:pt>
                <c:pt idx="13">
                  <c:v>1.6516573429107599</c:v>
                </c:pt>
                <c:pt idx="14">
                  <c:v>2.4054267406463601</c:v>
                </c:pt>
                <c:pt idx="15">
                  <c:v>4.2828395366668701</c:v>
                </c:pt>
                <c:pt idx="16">
                  <c:v>5.1147704124450604</c:v>
                </c:pt>
                <c:pt idx="17">
                  <c:v>6.2852745056152299</c:v>
                </c:pt>
                <c:pt idx="18">
                  <c:v>6.8786363601684499</c:v>
                </c:pt>
                <c:pt idx="19">
                  <c:v>7.4440774917602504</c:v>
                </c:pt>
                <c:pt idx="20">
                  <c:v>9.8298110961913991</c:v>
                </c:pt>
                <c:pt idx="21">
                  <c:v>13.2536506652832</c:v>
                </c:pt>
                <c:pt idx="22">
                  <c:v>17.990001916885301</c:v>
                </c:pt>
                <c:pt idx="23">
                  <c:v>22.790533542633</c:v>
                </c:pt>
                <c:pt idx="24">
                  <c:v>30.072038412094098</c:v>
                </c:pt>
                <c:pt idx="25">
                  <c:v>39.211241245269697</c:v>
                </c:pt>
                <c:pt idx="26">
                  <c:v>52.364865303039501</c:v>
                </c:pt>
                <c:pt idx="27">
                  <c:v>70.760256290435706</c:v>
                </c:pt>
                <c:pt idx="28">
                  <c:v>113.141037940979</c:v>
                </c:pt>
                <c:pt idx="29">
                  <c:v>162.19606494903499</c:v>
                </c:pt>
                <c:pt idx="30">
                  <c:v>285.30419421195899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67-4537-BA48-011AD4AF9A76}"/>
            </c:ext>
          </c:extLst>
        </c:ser>
        <c:ser>
          <c:idx val="1"/>
          <c:order val="1"/>
          <c:tx>
            <c:v>c++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Лист1!$F$39:$F$69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2.5999999999999999E-2</c:v>
                </c:pt>
                <c:pt idx="12">
                  <c:v>3.1E-2</c:v>
                </c:pt>
                <c:pt idx="13">
                  <c:v>4.9000000000000002E-2</c:v>
                </c:pt>
                <c:pt idx="14">
                  <c:v>7.1999999999999995E-2</c:v>
                </c:pt>
                <c:pt idx="15">
                  <c:v>0.122</c:v>
                </c:pt>
                <c:pt idx="16">
                  <c:v>0.153</c:v>
                </c:pt>
                <c:pt idx="17">
                  <c:v>0.17399999999999999</c:v>
                </c:pt>
                <c:pt idx="18">
                  <c:v>0.193</c:v>
                </c:pt>
                <c:pt idx="19">
                  <c:v>0.20499999999999999</c:v>
                </c:pt>
                <c:pt idx="20">
                  <c:v>0.27600000000000002</c:v>
                </c:pt>
                <c:pt idx="21">
                  <c:v>0.378</c:v>
                </c:pt>
                <c:pt idx="22">
                  <c:v>0.496</c:v>
                </c:pt>
                <c:pt idx="23">
                  <c:v>0.66100000000000003</c:v>
                </c:pt>
                <c:pt idx="24">
                  <c:v>0.86599999999999999</c:v>
                </c:pt>
                <c:pt idx="25">
                  <c:v>1.1060000000000001</c:v>
                </c:pt>
                <c:pt idx="26">
                  <c:v>1.52</c:v>
                </c:pt>
                <c:pt idx="27">
                  <c:v>1.9750000000000001</c:v>
                </c:pt>
                <c:pt idx="28">
                  <c:v>3.1379999999999999</c:v>
                </c:pt>
                <c:pt idx="29">
                  <c:v>4.42</c:v>
                </c:pt>
                <c:pt idx="30">
                  <c:v>8.0050000000000008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67-4537-BA48-011AD4AF9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7011488"/>
        <c:axId val="497011816"/>
      </c:lineChart>
      <c:catAx>
        <c:axId val="49701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7011816"/>
        <c:crosses val="autoZero"/>
        <c:auto val="1"/>
        <c:lblAlgn val="ctr"/>
        <c:lblOffset val="100"/>
        <c:noMultiLvlLbl val="0"/>
      </c:catAx>
      <c:valAx>
        <c:axId val="497011816"/>
        <c:scaling>
          <c:orientation val="minMax"/>
          <c:max val="300"/>
        </c:scaling>
        <c:delete val="0"/>
        <c:axPos val="l"/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7011488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solidFill>
            <a:schemeClr val="accent1">
              <a:alpha val="97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python</c:v>
          </c:tx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Лист1!$K$39:$K$69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Лист1!$F$3:$F$33</c:f>
              <c:numCache>
                <c:formatCode>0.000000</c:formatCode>
                <c:ptCount val="31"/>
                <c:pt idx="0">
                  <c:v>0</c:v>
                </c:pt>
                <c:pt idx="1">
                  <c:v>1.01089477539062E-3</c:v>
                </c:pt>
                <c:pt idx="2">
                  <c:v>2.000093460083E-3</c:v>
                </c:pt>
                <c:pt idx="3">
                  <c:v>3.00073623657226E-3</c:v>
                </c:pt>
                <c:pt idx="4">
                  <c:v>1.0987997055053701E-2</c:v>
                </c:pt>
                <c:pt idx="5">
                  <c:v>2.3000478744506801E-2</c:v>
                </c:pt>
                <c:pt idx="6">
                  <c:v>4.1355371475219699E-2</c:v>
                </c:pt>
                <c:pt idx="7">
                  <c:v>8.6649417877197196E-2</c:v>
                </c:pt>
                <c:pt idx="8">
                  <c:v>0.17235946655273399</c:v>
                </c:pt>
                <c:pt idx="9">
                  <c:v>0.38853144645690901</c:v>
                </c:pt>
                <c:pt idx="10">
                  <c:v>0.58416700363159102</c:v>
                </c:pt>
                <c:pt idx="11">
                  <c:v>0.80293440818786599</c:v>
                </c:pt>
                <c:pt idx="12">
                  <c:v>1.0800240039825399</c:v>
                </c:pt>
                <c:pt idx="13">
                  <c:v>1.6516573429107599</c:v>
                </c:pt>
                <c:pt idx="14">
                  <c:v>2.4054267406463601</c:v>
                </c:pt>
                <c:pt idx="15">
                  <c:v>4.2828395366668701</c:v>
                </c:pt>
                <c:pt idx="16">
                  <c:v>5.1147704124450604</c:v>
                </c:pt>
                <c:pt idx="17">
                  <c:v>6.2852745056152299</c:v>
                </c:pt>
                <c:pt idx="18">
                  <c:v>6.8786363601684499</c:v>
                </c:pt>
                <c:pt idx="19">
                  <c:v>7.4440774917602504</c:v>
                </c:pt>
                <c:pt idx="20">
                  <c:v>9.8298110961913991</c:v>
                </c:pt>
                <c:pt idx="21">
                  <c:v>13.2536506652832</c:v>
                </c:pt>
                <c:pt idx="22">
                  <c:v>17.990001916885301</c:v>
                </c:pt>
                <c:pt idx="23">
                  <c:v>22.790533542633</c:v>
                </c:pt>
                <c:pt idx="24">
                  <c:v>30.072038412094098</c:v>
                </c:pt>
                <c:pt idx="25">
                  <c:v>39.211241245269697</c:v>
                </c:pt>
                <c:pt idx="26">
                  <c:v>52.364865303039501</c:v>
                </c:pt>
                <c:pt idx="27">
                  <c:v>70.760256290435706</c:v>
                </c:pt>
                <c:pt idx="28">
                  <c:v>113.141037940979</c:v>
                </c:pt>
                <c:pt idx="29">
                  <c:v>162.19606494903499</c:v>
                </c:pt>
                <c:pt idx="30">
                  <c:v>285.30419421195899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67-4537-BA48-011AD4AF9A76}"/>
            </c:ext>
          </c:extLst>
        </c:ser>
        <c:ser>
          <c:idx val="1"/>
          <c:order val="1"/>
          <c:tx>
            <c:v>c++</c:v>
          </c:tx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val>
            <c:numRef>
              <c:f>Лист1!$F$39:$F$69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2.5999999999999999E-2</c:v>
                </c:pt>
                <c:pt idx="12">
                  <c:v>3.1E-2</c:v>
                </c:pt>
                <c:pt idx="13">
                  <c:v>4.9000000000000002E-2</c:v>
                </c:pt>
                <c:pt idx="14">
                  <c:v>7.1999999999999995E-2</c:v>
                </c:pt>
                <c:pt idx="15">
                  <c:v>0.122</c:v>
                </c:pt>
                <c:pt idx="16">
                  <c:v>0.153</c:v>
                </c:pt>
                <c:pt idx="17">
                  <c:v>0.17399999999999999</c:v>
                </c:pt>
                <c:pt idx="18">
                  <c:v>0.193</c:v>
                </c:pt>
                <c:pt idx="19">
                  <c:v>0.20499999999999999</c:v>
                </c:pt>
                <c:pt idx="20">
                  <c:v>0.27600000000000002</c:v>
                </c:pt>
                <c:pt idx="21">
                  <c:v>0.378</c:v>
                </c:pt>
                <c:pt idx="22">
                  <c:v>0.496</c:v>
                </c:pt>
                <c:pt idx="23">
                  <c:v>0.66100000000000003</c:v>
                </c:pt>
                <c:pt idx="24">
                  <c:v>0.86599999999999999</c:v>
                </c:pt>
                <c:pt idx="25">
                  <c:v>1.1060000000000001</c:v>
                </c:pt>
                <c:pt idx="26">
                  <c:v>1.52</c:v>
                </c:pt>
                <c:pt idx="27">
                  <c:v>1.9750000000000001</c:v>
                </c:pt>
                <c:pt idx="28">
                  <c:v>3.1379999999999999</c:v>
                </c:pt>
                <c:pt idx="29">
                  <c:v>4.42</c:v>
                </c:pt>
                <c:pt idx="30">
                  <c:v>8.0050000000000008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67-4537-BA48-011AD4AF9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7011488"/>
        <c:axId val="497011816"/>
      </c:barChart>
      <c:catAx>
        <c:axId val="49701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7011816"/>
        <c:crosses val="autoZero"/>
        <c:auto val="1"/>
        <c:lblAlgn val="ctr"/>
        <c:lblOffset val="100"/>
        <c:noMultiLvlLbl val="0"/>
      </c:catAx>
      <c:valAx>
        <c:axId val="497011816"/>
        <c:scaling>
          <c:orientation val="minMax"/>
          <c:max val="300"/>
        </c:scaling>
        <c:delete val="0"/>
        <c:axPos val="l"/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97011488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solidFill>
            <a:schemeClr val="accent1">
              <a:alpha val="97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Масиви, вже впорядковані у потрібному порядку</a:t>
            </a:r>
            <a:endParaRPr lang="uk-UA"/>
          </a:p>
        </c:rich>
      </c:tx>
      <c:layout>
        <c:manualLayout>
          <c:xMode val="edge"/>
          <c:yMode val="edge"/>
          <c:x val="0.18423573095787019"/>
          <c:y val="2.12962962962962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0.0000000000</c:formatCode>
                <c:ptCount val="31"/>
                <c:pt idx="0" formatCode="0.0">
                  <c:v>0</c:v>
                </c:pt>
                <c:pt idx="1">
                  <c:v>7.47442245483398E-4</c:v>
                </c:pt>
                <c:pt idx="2">
                  <c:v>1.9943714141845699E-3</c:v>
                </c:pt>
                <c:pt idx="3">
                  <c:v>2.9993057250976502E-3</c:v>
                </c:pt>
                <c:pt idx="4">
                  <c:v>1.20007991790771E-2</c:v>
                </c:pt>
                <c:pt idx="5">
                  <c:v>1.7615079879760701E-2</c:v>
                </c:pt>
                <c:pt idx="6">
                  <c:v>4.6267271041870103E-2</c:v>
                </c:pt>
                <c:pt idx="7">
                  <c:v>9.5788478851318304E-2</c:v>
                </c:pt>
                <c:pt idx="8">
                  <c:v>0.18179559707641599</c:v>
                </c:pt>
                <c:pt idx="9">
                  <c:v>0.43059921264648399</c:v>
                </c:pt>
                <c:pt idx="10">
                  <c:v>0.64137887954711903</c:v>
                </c:pt>
                <c:pt idx="11">
                  <c:v>0.86859464645385698</c:v>
                </c:pt>
                <c:pt idx="12">
                  <c:v>1.1911818981170601</c:v>
                </c:pt>
                <c:pt idx="13">
                  <c:v>1.8376173973083401</c:v>
                </c:pt>
                <c:pt idx="14">
                  <c:v>2.69031333923339</c:v>
                </c:pt>
                <c:pt idx="15">
                  <c:v>4.8077211380004803</c:v>
                </c:pt>
                <c:pt idx="16">
                  <c:v>5.3781385421752903</c:v>
                </c:pt>
                <c:pt idx="17">
                  <c:v>6.8888597488403303</c:v>
                </c:pt>
                <c:pt idx="18">
                  <c:v>7.6794497966766304</c:v>
                </c:pt>
                <c:pt idx="19">
                  <c:v>8.2021014690399099</c:v>
                </c:pt>
                <c:pt idx="20">
                  <c:v>11.2171373367309</c:v>
                </c:pt>
                <c:pt idx="21">
                  <c:v>14.747659206390299</c:v>
                </c:pt>
                <c:pt idx="22">
                  <c:v>19.697571516036898</c:v>
                </c:pt>
                <c:pt idx="23">
                  <c:v>26.6797981262207</c:v>
                </c:pt>
                <c:pt idx="24">
                  <c:v>34.689127445220898</c:v>
                </c:pt>
                <c:pt idx="25">
                  <c:v>43.975768327712998</c:v>
                </c:pt>
                <c:pt idx="26">
                  <c:v>61.526576995849602</c:v>
                </c:pt>
                <c:pt idx="27">
                  <c:v>78.0689985752105</c:v>
                </c:pt>
                <c:pt idx="28">
                  <c:v>117.36876845359799</c:v>
                </c:pt>
                <c:pt idx="29">
                  <c:v>179.93897032737701</c:v>
                </c:pt>
                <c:pt idx="30">
                  <c:v>316.35795879364002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B6-40BF-90A1-55127AB47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selection sort (python)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Аркуш1!$B$2:$B$32</c:f>
              <c:numCache>
                <c:formatCode>0.000000</c:formatCode>
                <c:ptCount val="31"/>
                <c:pt idx="0">
                  <c:v>0</c:v>
                </c:pt>
                <c:pt idx="1">
                  <c:v>1.01089477539062E-3</c:v>
                </c:pt>
                <c:pt idx="2">
                  <c:v>2.000093460083E-3</c:v>
                </c:pt>
                <c:pt idx="3">
                  <c:v>3.00073623657226E-3</c:v>
                </c:pt>
                <c:pt idx="4">
                  <c:v>1.0987997055053701E-2</c:v>
                </c:pt>
                <c:pt idx="5">
                  <c:v>2.3000478744506801E-2</c:v>
                </c:pt>
                <c:pt idx="6">
                  <c:v>4.1355371475219699E-2</c:v>
                </c:pt>
                <c:pt idx="7">
                  <c:v>8.6649417877197196E-2</c:v>
                </c:pt>
                <c:pt idx="8">
                  <c:v>0.17235946655273399</c:v>
                </c:pt>
                <c:pt idx="9">
                  <c:v>0.38853144645690901</c:v>
                </c:pt>
                <c:pt idx="10">
                  <c:v>0.58416700363159102</c:v>
                </c:pt>
                <c:pt idx="11">
                  <c:v>0.80293440818786599</c:v>
                </c:pt>
                <c:pt idx="12">
                  <c:v>1.0800240039825399</c:v>
                </c:pt>
                <c:pt idx="13">
                  <c:v>1.6516573429107599</c:v>
                </c:pt>
                <c:pt idx="14">
                  <c:v>2.4054267406463601</c:v>
                </c:pt>
                <c:pt idx="15">
                  <c:v>4.2828395366668701</c:v>
                </c:pt>
                <c:pt idx="16">
                  <c:v>5.1147704124450604</c:v>
                </c:pt>
                <c:pt idx="17">
                  <c:v>6.2852745056152299</c:v>
                </c:pt>
                <c:pt idx="18">
                  <c:v>6.8786363601684499</c:v>
                </c:pt>
                <c:pt idx="19">
                  <c:v>7.4440774917602504</c:v>
                </c:pt>
                <c:pt idx="20">
                  <c:v>9.8298110961913991</c:v>
                </c:pt>
                <c:pt idx="21">
                  <c:v>13.2536506652832</c:v>
                </c:pt>
                <c:pt idx="22">
                  <c:v>17.990001916885301</c:v>
                </c:pt>
                <c:pt idx="23">
                  <c:v>22.790533542633</c:v>
                </c:pt>
                <c:pt idx="24">
                  <c:v>30.072038412094098</c:v>
                </c:pt>
                <c:pt idx="25">
                  <c:v>39.211241245269697</c:v>
                </c:pt>
                <c:pt idx="26">
                  <c:v>52.364865303039501</c:v>
                </c:pt>
                <c:pt idx="27">
                  <c:v>70.760256290435706</c:v>
                </c:pt>
                <c:pt idx="28">
                  <c:v>113.141037940979</c:v>
                </c:pt>
                <c:pt idx="29">
                  <c:v>162.19606494903499</c:v>
                </c:pt>
                <c:pt idx="30">
                  <c:v>285.30419421195899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Аркуш1!#REF!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0-191A-43A7-8953-696E0844DAA9}"/>
            </c:ext>
          </c:extLst>
        </c:ser>
        <c:ser>
          <c:idx val="1"/>
          <c:order val="1"/>
          <c:tx>
            <c:v>selection sort (c++)</c:v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Аркуш1!$C$2:$C$32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2.5999999999999999E-2</c:v>
                </c:pt>
                <c:pt idx="12">
                  <c:v>3.1E-2</c:v>
                </c:pt>
                <c:pt idx="13">
                  <c:v>4.9000000000000002E-2</c:v>
                </c:pt>
                <c:pt idx="14">
                  <c:v>7.1999999999999995E-2</c:v>
                </c:pt>
                <c:pt idx="15">
                  <c:v>0.122</c:v>
                </c:pt>
                <c:pt idx="16">
                  <c:v>0.153</c:v>
                </c:pt>
                <c:pt idx="17">
                  <c:v>0.17399999999999999</c:v>
                </c:pt>
                <c:pt idx="18">
                  <c:v>0.193</c:v>
                </c:pt>
                <c:pt idx="19">
                  <c:v>0.20499999999999999</c:v>
                </c:pt>
                <c:pt idx="20">
                  <c:v>0.27600000000000002</c:v>
                </c:pt>
                <c:pt idx="21">
                  <c:v>0.378</c:v>
                </c:pt>
                <c:pt idx="22">
                  <c:v>0.496</c:v>
                </c:pt>
                <c:pt idx="23">
                  <c:v>0.66100000000000003</c:v>
                </c:pt>
                <c:pt idx="24">
                  <c:v>0.86599999999999999</c:v>
                </c:pt>
                <c:pt idx="25">
                  <c:v>1.1060000000000001</c:v>
                </c:pt>
                <c:pt idx="26">
                  <c:v>1.52</c:v>
                </c:pt>
                <c:pt idx="27">
                  <c:v>1.9750000000000001</c:v>
                </c:pt>
                <c:pt idx="28">
                  <c:v>3.1379999999999999</c:v>
                </c:pt>
                <c:pt idx="29">
                  <c:v>4.42</c:v>
                </c:pt>
                <c:pt idx="30">
                  <c:v>8.0050000000000008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Аркуш1!#REF!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1-191A-43A7-8953-696E0844DAA9}"/>
            </c:ext>
          </c:extLst>
        </c:ser>
        <c:ser>
          <c:idx val="2"/>
          <c:order val="2"/>
          <c:tx>
            <c:v>bubble sort (python)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Аркуш1!$D$2:$D$32</c:f>
              <c:numCache>
                <c:formatCode>0.00000000000</c:formatCode>
                <c:ptCount val="31"/>
                <c:pt idx="0">
                  <c:v>9.984970092773431E-4</c:v>
                </c:pt>
                <c:pt idx="1">
                  <c:v>9.9587440490722591E-4</c:v>
                </c:pt>
                <c:pt idx="2">
                  <c:v>5.0020217895507804E-3</c:v>
                </c:pt>
                <c:pt idx="3">
                  <c:v>8.9983940124511701E-3</c:v>
                </c:pt>
                <c:pt idx="4">
                  <c:v>2.3322582244872998E-2</c:v>
                </c:pt>
                <c:pt idx="5">
                  <c:v>5.4298877716064398E-2</c:v>
                </c:pt>
                <c:pt idx="6">
                  <c:v>9.5231294631957994E-2</c:v>
                </c:pt>
                <c:pt idx="7">
                  <c:v>0.22280216217040999</c:v>
                </c:pt>
                <c:pt idx="8">
                  <c:v>0.39795660972595198</c:v>
                </c:pt>
                <c:pt idx="9">
                  <c:v>0.93869042396545399</c:v>
                </c:pt>
                <c:pt idx="10">
                  <c:v>1.4232137203216499</c:v>
                </c:pt>
                <c:pt idx="11">
                  <c:v>1.88933897018432</c:v>
                </c:pt>
                <c:pt idx="12">
                  <c:v>2.5621814727783199</c:v>
                </c:pt>
                <c:pt idx="13">
                  <c:v>3.9126710891723602</c:v>
                </c:pt>
                <c:pt idx="14">
                  <c:v>5.9814140796661297</c:v>
                </c:pt>
                <c:pt idx="15">
                  <c:v>10.659526109695401</c:v>
                </c:pt>
                <c:pt idx="16">
                  <c:v>12.349862575531001</c:v>
                </c:pt>
                <c:pt idx="17">
                  <c:v>14.465204000472999</c:v>
                </c:pt>
                <c:pt idx="18">
                  <c:v>16.230450391769399</c:v>
                </c:pt>
                <c:pt idx="19">
                  <c:v>17.2720959186553</c:v>
                </c:pt>
                <c:pt idx="20">
                  <c:v>23.824506759643501</c:v>
                </c:pt>
                <c:pt idx="21">
                  <c:v>31.385101556777901</c:v>
                </c:pt>
                <c:pt idx="22">
                  <c:v>41.212178230285602</c:v>
                </c:pt>
                <c:pt idx="23" formatCode="0.000000">
                  <c:v>54.248366355895897</c:v>
                </c:pt>
                <c:pt idx="24" formatCode="0.000000">
                  <c:v>69.7921750545501</c:v>
                </c:pt>
                <c:pt idx="25" formatCode="0.000000">
                  <c:v>96.103656291961599</c:v>
                </c:pt>
                <c:pt idx="26" formatCode="0.000000">
                  <c:v>136.948643445968</c:v>
                </c:pt>
                <c:pt idx="27" formatCode="0.000000">
                  <c:v>175.74695181846599</c:v>
                </c:pt>
                <c:pt idx="28" formatCode="0.000000">
                  <c:v>272.40215778350802</c:v>
                </c:pt>
                <c:pt idx="29" formatCode="0.000000">
                  <c:v>375.37918138504</c:v>
                </c:pt>
                <c:pt idx="30" formatCode="0.000000">
                  <c:v>671.88097620010296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Аркуш1!#REF!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191A-43A7-8953-696E0844DAA9}"/>
            </c:ext>
          </c:extLst>
        </c:ser>
        <c:ser>
          <c:idx val="3"/>
          <c:order val="3"/>
          <c:tx>
            <c:v>bubble sort (c++)</c:v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Аркуш1!$E$2:$E$32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1.2E-2</c:v>
                </c:pt>
                <c:pt idx="10">
                  <c:v>1.9E-2</c:v>
                </c:pt>
                <c:pt idx="11">
                  <c:v>2.5999999999999999E-2</c:v>
                </c:pt>
                <c:pt idx="12">
                  <c:v>3.5000000000000003E-2</c:v>
                </c:pt>
                <c:pt idx="13">
                  <c:v>5.2999999999999999E-2</c:v>
                </c:pt>
                <c:pt idx="14">
                  <c:v>8.7999999999999995E-2</c:v>
                </c:pt>
                <c:pt idx="15">
                  <c:v>0.14799999999999999</c:v>
                </c:pt>
                <c:pt idx="16">
                  <c:v>0.16600000000000001</c:v>
                </c:pt>
                <c:pt idx="17">
                  <c:v>0.188</c:v>
                </c:pt>
                <c:pt idx="18">
                  <c:v>0.221</c:v>
                </c:pt>
                <c:pt idx="19">
                  <c:v>0.22500000000000001</c:v>
                </c:pt>
                <c:pt idx="20">
                  <c:v>0.30299999999999999</c:v>
                </c:pt>
                <c:pt idx="21">
                  <c:v>0.40699999999999997</c:v>
                </c:pt>
                <c:pt idx="22">
                  <c:v>0.54100000000000004</c:v>
                </c:pt>
                <c:pt idx="23">
                  <c:v>0.71399999999999997</c:v>
                </c:pt>
                <c:pt idx="24">
                  <c:v>0.90300000000000002</c:v>
                </c:pt>
                <c:pt idx="25">
                  <c:v>1.2010000000000001</c:v>
                </c:pt>
                <c:pt idx="26">
                  <c:v>1.6319999999999999</c:v>
                </c:pt>
                <c:pt idx="27">
                  <c:v>2.1139999999999999</c:v>
                </c:pt>
                <c:pt idx="28">
                  <c:v>3.3540000000000001</c:v>
                </c:pt>
                <c:pt idx="29">
                  <c:v>4.8220000000000001</c:v>
                </c:pt>
                <c:pt idx="30">
                  <c:v>8.4920000000000009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91A-43A7-8953-696E0844DA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0849368"/>
        <c:axId val="330853960"/>
      </c:lineChart>
      <c:catAx>
        <c:axId val="330849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30853960"/>
        <c:crosses val="autoZero"/>
        <c:auto val="1"/>
        <c:lblAlgn val="ctr"/>
        <c:lblOffset val="100"/>
        <c:noMultiLvlLbl val="0"/>
      </c:catAx>
      <c:valAx>
        <c:axId val="330853960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30849368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selection sort (python)</c:v>
          </c:tx>
          <c:spPr>
            <a:gradFill rotWithShape="1">
              <a:gsLst>
                <a:gs pos="0">
                  <a:schemeClr val="accent2"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val>
            <c:numRef>
              <c:f>Аркуш1!$B$2:$B$32</c:f>
              <c:numCache>
                <c:formatCode>0.000000</c:formatCode>
                <c:ptCount val="31"/>
                <c:pt idx="0">
                  <c:v>0</c:v>
                </c:pt>
                <c:pt idx="1">
                  <c:v>1.01089477539062E-3</c:v>
                </c:pt>
                <c:pt idx="2">
                  <c:v>2.000093460083E-3</c:v>
                </c:pt>
                <c:pt idx="3">
                  <c:v>3.00073623657226E-3</c:v>
                </c:pt>
                <c:pt idx="4">
                  <c:v>1.0987997055053701E-2</c:v>
                </c:pt>
                <c:pt idx="5">
                  <c:v>2.3000478744506801E-2</c:v>
                </c:pt>
                <c:pt idx="6">
                  <c:v>4.1355371475219699E-2</c:v>
                </c:pt>
                <c:pt idx="7">
                  <c:v>8.6649417877197196E-2</c:v>
                </c:pt>
                <c:pt idx="8">
                  <c:v>0.17235946655273399</c:v>
                </c:pt>
                <c:pt idx="9">
                  <c:v>0.38853144645690901</c:v>
                </c:pt>
                <c:pt idx="10">
                  <c:v>0.58416700363159102</c:v>
                </c:pt>
                <c:pt idx="11">
                  <c:v>0.80293440818786599</c:v>
                </c:pt>
                <c:pt idx="12">
                  <c:v>1.0800240039825399</c:v>
                </c:pt>
                <c:pt idx="13">
                  <c:v>1.6516573429107599</c:v>
                </c:pt>
                <c:pt idx="14">
                  <c:v>2.4054267406463601</c:v>
                </c:pt>
                <c:pt idx="15">
                  <c:v>4.2828395366668701</c:v>
                </c:pt>
                <c:pt idx="16">
                  <c:v>5.1147704124450604</c:v>
                </c:pt>
                <c:pt idx="17">
                  <c:v>6.2852745056152299</c:v>
                </c:pt>
                <c:pt idx="18">
                  <c:v>6.8786363601684499</c:v>
                </c:pt>
                <c:pt idx="19">
                  <c:v>7.4440774917602504</c:v>
                </c:pt>
                <c:pt idx="20">
                  <c:v>9.8298110961913991</c:v>
                </c:pt>
                <c:pt idx="21">
                  <c:v>13.2536506652832</c:v>
                </c:pt>
                <c:pt idx="22">
                  <c:v>17.990001916885301</c:v>
                </c:pt>
                <c:pt idx="23">
                  <c:v>22.790533542633</c:v>
                </c:pt>
                <c:pt idx="24">
                  <c:v>30.072038412094098</c:v>
                </c:pt>
                <c:pt idx="25">
                  <c:v>39.211241245269697</c:v>
                </c:pt>
                <c:pt idx="26">
                  <c:v>52.364865303039501</c:v>
                </c:pt>
                <c:pt idx="27">
                  <c:v>70.760256290435706</c:v>
                </c:pt>
                <c:pt idx="28">
                  <c:v>113.141037940979</c:v>
                </c:pt>
                <c:pt idx="29">
                  <c:v>162.19606494903499</c:v>
                </c:pt>
                <c:pt idx="30">
                  <c:v>285.30419421195899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Аркуш1!#REF!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0-191A-43A7-8953-696E0844DAA9}"/>
            </c:ext>
          </c:extLst>
        </c:ser>
        <c:ser>
          <c:idx val="1"/>
          <c:order val="1"/>
          <c:tx>
            <c:v>selection sort (c++)</c:v>
          </c:tx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val>
            <c:numRef>
              <c:f>Аркуш1!$C$2:$C$32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1E-3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5.0000000000000001E-3</c:v>
                </c:pt>
                <c:pt idx="9">
                  <c:v>1.0999999999999999E-2</c:v>
                </c:pt>
                <c:pt idx="10">
                  <c:v>1.7000000000000001E-2</c:v>
                </c:pt>
                <c:pt idx="11">
                  <c:v>2.5999999999999999E-2</c:v>
                </c:pt>
                <c:pt idx="12">
                  <c:v>3.1E-2</c:v>
                </c:pt>
                <c:pt idx="13">
                  <c:v>4.9000000000000002E-2</c:v>
                </c:pt>
                <c:pt idx="14">
                  <c:v>7.1999999999999995E-2</c:v>
                </c:pt>
                <c:pt idx="15">
                  <c:v>0.122</c:v>
                </c:pt>
                <c:pt idx="16">
                  <c:v>0.153</c:v>
                </c:pt>
                <c:pt idx="17">
                  <c:v>0.17399999999999999</c:v>
                </c:pt>
                <c:pt idx="18">
                  <c:v>0.193</c:v>
                </c:pt>
                <c:pt idx="19">
                  <c:v>0.20499999999999999</c:v>
                </c:pt>
                <c:pt idx="20">
                  <c:v>0.27600000000000002</c:v>
                </c:pt>
                <c:pt idx="21">
                  <c:v>0.378</c:v>
                </c:pt>
                <c:pt idx="22">
                  <c:v>0.496</c:v>
                </c:pt>
                <c:pt idx="23">
                  <c:v>0.66100000000000003</c:v>
                </c:pt>
                <c:pt idx="24">
                  <c:v>0.86599999999999999</c:v>
                </c:pt>
                <c:pt idx="25">
                  <c:v>1.1060000000000001</c:v>
                </c:pt>
                <c:pt idx="26">
                  <c:v>1.52</c:v>
                </c:pt>
                <c:pt idx="27">
                  <c:v>1.9750000000000001</c:v>
                </c:pt>
                <c:pt idx="28">
                  <c:v>3.1379999999999999</c:v>
                </c:pt>
                <c:pt idx="29">
                  <c:v>4.42</c:v>
                </c:pt>
                <c:pt idx="30">
                  <c:v>8.0050000000000008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Аркуш1!#REF!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1-191A-43A7-8953-696E0844DAA9}"/>
            </c:ext>
          </c:extLst>
        </c:ser>
        <c:ser>
          <c:idx val="2"/>
          <c:order val="2"/>
          <c:tx>
            <c:v>bubble sort (python)</c:v>
          </c:tx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val>
            <c:numRef>
              <c:f>Аркуш1!$D$2:$D$32</c:f>
              <c:numCache>
                <c:formatCode>0.00000000000</c:formatCode>
                <c:ptCount val="31"/>
                <c:pt idx="0">
                  <c:v>9.984970092773431E-4</c:v>
                </c:pt>
                <c:pt idx="1">
                  <c:v>9.9587440490722591E-4</c:v>
                </c:pt>
                <c:pt idx="2">
                  <c:v>5.0020217895507804E-3</c:v>
                </c:pt>
                <c:pt idx="3">
                  <c:v>8.9983940124511701E-3</c:v>
                </c:pt>
                <c:pt idx="4">
                  <c:v>2.3322582244872998E-2</c:v>
                </c:pt>
                <c:pt idx="5">
                  <c:v>5.4298877716064398E-2</c:v>
                </c:pt>
                <c:pt idx="6">
                  <c:v>9.5231294631957994E-2</c:v>
                </c:pt>
                <c:pt idx="7">
                  <c:v>0.22280216217040999</c:v>
                </c:pt>
                <c:pt idx="8">
                  <c:v>0.39795660972595198</c:v>
                </c:pt>
                <c:pt idx="9">
                  <c:v>0.93869042396545399</c:v>
                </c:pt>
                <c:pt idx="10">
                  <c:v>1.4232137203216499</c:v>
                </c:pt>
                <c:pt idx="11">
                  <c:v>1.88933897018432</c:v>
                </c:pt>
                <c:pt idx="12">
                  <c:v>2.5621814727783199</c:v>
                </c:pt>
                <c:pt idx="13">
                  <c:v>3.9126710891723602</c:v>
                </c:pt>
                <c:pt idx="14">
                  <c:v>5.9814140796661297</c:v>
                </c:pt>
                <c:pt idx="15">
                  <c:v>10.659526109695401</c:v>
                </c:pt>
                <c:pt idx="16">
                  <c:v>12.349862575531001</c:v>
                </c:pt>
                <c:pt idx="17">
                  <c:v>14.465204000472999</c:v>
                </c:pt>
                <c:pt idx="18">
                  <c:v>16.230450391769399</c:v>
                </c:pt>
                <c:pt idx="19">
                  <c:v>17.2720959186553</c:v>
                </c:pt>
                <c:pt idx="20">
                  <c:v>23.824506759643501</c:v>
                </c:pt>
                <c:pt idx="21">
                  <c:v>31.385101556777901</c:v>
                </c:pt>
                <c:pt idx="22">
                  <c:v>41.212178230285602</c:v>
                </c:pt>
                <c:pt idx="23" formatCode="0.000000">
                  <c:v>54.248366355895897</c:v>
                </c:pt>
                <c:pt idx="24" formatCode="0.000000">
                  <c:v>69.7921750545501</c:v>
                </c:pt>
                <c:pt idx="25" formatCode="0.000000">
                  <c:v>96.103656291961599</c:v>
                </c:pt>
                <c:pt idx="26" formatCode="0.000000">
                  <c:v>136.948643445968</c:v>
                </c:pt>
                <c:pt idx="27" formatCode="0.000000">
                  <c:v>175.74695181846599</c:v>
                </c:pt>
                <c:pt idx="28" formatCode="0.000000">
                  <c:v>272.40215778350802</c:v>
                </c:pt>
                <c:pt idx="29" formatCode="0.000000">
                  <c:v>375.37918138504</c:v>
                </c:pt>
                <c:pt idx="30" formatCode="0.000000">
                  <c:v>671.88097620010296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Аркуш1!#REF!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191A-43A7-8953-696E0844DAA9}"/>
            </c:ext>
          </c:extLst>
        </c:ser>
        <c:ser>
          <c:idx val="3"/>
          <c:order val="3"/>
          <c:tx>
            <c:v>bubble sort (c++)</c:v>
          </c:tx>
          <c:spPr>
            <a:gradFill rotWithShape="1">
              <a:gsLst>
                <a:gs pos="0">
                  <a:schemeClr val="accent2">
                    <a:lumMod val="60000"/>
                    <a:tint val="94000"/>
                    <a:satMod val="103000"/>
                    <a:lumMod val="102000"/>
                  </a:schemeClr>
                </a:gs>
                <a:gs pos="50000">
                  <a:schemeClr val="accent2">
                    <a:lumMod val="60000"/>
                    <a:shade val="100000"/>
                    <a:satMod val="110000"/>
                    <a:lumMod val="100000"/>
                  </a:schemeClr>
                </a:gs>
                <a:gs pos="100000">
                  <a:schemeClr val="accent2">
                    <a:lumMod val="60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val>
            <c:numRef>
              <c:f>Аркуш1!$E$2:$E$32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1.2E-2</c:v>
                </c:pt>
                <c:pt idx="10">
                  <c:v>1.9E-2</c:v>
                </c:pt>
                <c:pt idx="11">
                  <c:v>2.5999999999999999E-2</c:v>
                </c:pt>
                <c:pt idx="12">
                  <c:v>3.5000000000000003E-2</c:v>
                </c:pt>
                <c:pt idx="13">
                  <c:v>5.2999999999999999E-2</c:v>
                </c:pt>
                <c:pt idx="14">
                  <c:v>8.7999999999999995E-2</c:v>
                </c:pt>
                <c:pt idx="15">
                  <c:v>0.14799999999999999</c:v>
                </c:pt>
                <c:pt idx="16">
                  <c:v>0.16600000000000001</c:v>
                </c:pt>
                <c:pt idx="17">
                  <c:v>0.188</c:v>
                </c:pt>
                <c:pt idx="18">
                  <c:v>0.221</c:v>
                </c:pt>
                <c:pt idx="19">
                  <c:v>0.22500000000000001</c:v>
                </c:pt>
                <c:pt idx="20">
                  <c:v>0.30299999999999999</c:v>
                </c:pt>
                <c:pt idx="21">
                  <c:v>0.40699999999999997</c:v>
                </c:pt>
                <c:pt idx="22">
                  <c:v>0.54100000000000004</c:v>
                </c:pt>
                <c:pt idx="23">
                  <c:v>0.71399999999999997</c:v>
                </c:pt>
                <c:pt idx="24">
                  <c:v>0.90300000000000002</c:v>
                </c:pt>
                <c:pt idx="25">
                  <c:v>1.2010000000000001</c:v>
                </c:pt>
                <c:pt idx="26">
                  <c:v>1.6319999999999999</c:v>
                </c:pt>
                <c:pt idx="27">
                  <c:v>2.1139999999999999</c:v>
                </c:pt>
                <c:pt idx="28">
                  <c:v>3.3540000000000001</c:v>
                </c:pt>
                <c:pt idx="29">
                  <c:v>4.8220000000000001</c:v>
                </c:pt>
                <c:pt idx="30">
                  <c:v>8.4920000000000009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1A-43A7-8953-696E0844DA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0849368"/>
        <c:axId val="330853960"/>
      </c:barChart>
      <c:catAx>
        <c:axId val="330849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30853960"/>
        <c:crosses val="autoZero"/>
        <c:auto val="1"/>
        <c:lblAlgn val="ctr"/>
        <c:lblOffset val="100"/>
        <c:noMultiLvlLbl val="0"/>
      </c:catAx>
      <c:valAx>
        <c:axId val="330853960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30849368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Масиви, впорядковані у зворотньому порядку </a:t>
            </a:r>
            <a:endParaRPr lang="uk-UA"/>
          </a:p>
        </c:rich>
      </c:tx>
      <c:layout>
        <c:manualLayout>
          <c:xMode val="edge"/>
          <c:yMode val="edge"/>
          <c:x val="0.18930977415627576"/>
          <c:y val="1.48148148148148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0.0000000000</c:formatCode>
                <c:ptCount val="31"/>
                <c:pt idx="0">
                  <c:v>9.99212265014648E-4</c:v>
                </c:pt>
                <c:pt idx="1">
                  <c:v>1.9938945770263598E-3</c:v>
                </c:pt>
                <c:pt idx="2">
                  <c:v>6.0012340545654297E-3</c:v>
                </c:pt>
                <c:pt idx="3">
                  <c:v>1.30009651184082E-2</c:v>
                </c:pt>
                <c:pt idx="4">
                  <c:v>3.8694143295288003E-2</c:v>
                </c:pt>
                <c:pt idx="5">
                  <c:v>7.5291872024536105E-2</c:v>
                </c:pt>
                <c:pt idx="6">
                  <c:v>0.13712716102600001</c:v>
                </c:pt>
                <c:pt idx="7">
                  <c:v>0.32518267631530701</c:v>
                </c:pt>
                <c:pt idx="8">
                  <c:v>0.60240006446838301</c:v>
                </c:pt>
                <c:pt idx="9">
                  <c:v>1.34482598304748</c:v>
                </c:pt>
                <c:pt idx="10">
                  <c:v>2.0629673004150302</c:v>
                </c:pt>
                <c:pt idx="11">
                  <c:v>2.9306516647338801</c:v>
                </c:pt>
                <c:pt idx="12">
                  <c:v>3.7924749851226802</c:v>
                </c:pt>
                <c:pt idx="13">
                  <c:v>5.8526458740234304</c:v>
                </c:pt>
                <c:pt idx="14">
                  <c:v>8.57140612602233</c:v>
                </c:pt>
                <c:pt idx="15">
                  <c:v>15.377178430557199</c:v>
                </c:pt>
                <c:pt idx="16">
                  <c:v>18.5548882484436</c:v>
                </c:pt>
                <c:pt idx="17">
                  <c:v>22.229995250701901</c:v>
                </c:pt>
                <c:pt idx="18">
                  <c:v>24.2229373455047</c:v>
                </c:pt>
                <c:pt idx="19">
                  <c:v>25.8708863258361</c:v>
                </c:pt>
                <c:pt idx="20">
                  <c:v>34.459365844726499</c:v>
                </c:pt>
                <c:pt idx="21">
                  <c:v>47.0420756340026</c:v>
                </c:pt>
                <c:pt idx="22">
                  <c:v>61.441858768463099</c:v>
                </c:pt>
                <c:pt idx="23">
                  <c:v>91.0434987545013</c:v>
                </c:pt>
                <c:pt idx="24">
                  <c:v>109.328549623489</c:v>
                </c:pt>
                <c:pt idx="25">
                  <c:v>139.298115253448</c:v>
                </c:pt>
                <c:pt idx="26">
                  <c:v>192.71292233467099</c:v>
                </c:pt>
                <c:pt idx="27">
                  <c:v>248.68931603431699</c:v>
                </c:pt>
                <c:pt idx="28">
                  <c:v>389.83917880058198</c:v>
                </c:pt>
                <c:pt idx="29">
                  <c:v>567.26118087768498</c:v>
                </c:pt>
                <c:pt idx="30">
                  <c:v>1096.23089170455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CB-4C03-A301-AA4E3973D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Упорядковані масиви зі "свопами"</c:v>
          </c:tx>
          <c:spPr>
            <a:gradFill rotWithShape="1">
              <a:gsLst>
                <a:gs pos="0">
                  <a:schemeClr val="accent6"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0.0000000000</c:formatCode>
                <c:ptCount val="31"/>
                <c:pt idx="0">
                  <c:v>1.0051699999999999E-3</c:v>
                </c:pt>
                <c:pt idx="1">
                  <c:v>1.0011099999999999E-3</c:v>
                </c:pt>
                <c:pt idx="2">
                  <c:v>3.0004977999999998E-3</c:v>
                </c:pt>
                <c:pt idx="3">
                  <c:v>5.9959888000000001E-3</c:v>
                </c:pt>
                <c:pt idx="4">
                  <c:v>1.8005132699999999E-2</c:v>
                </c:pt>
                <c:pt idx="5">
                  <c:v>4.9998998599999997E-2</c:v>
                </c:pt>
                <c:pt idx="6">
                  <c:v>5.1003456099999997E-2</c:v>
                </c:pt>
                <c:pt idx="7">
                  <c:v>0.1950154305</c:v>
                </c:pt>
                <c:pt idx="8">
                  <c:v>0.36502671240000001</c:v>
                </c:pt>
                <c:pt idx="9">
                  <c:v>0.78505945210000005</c:v>
                </c:pt>
                <c:pt idx="10">
                  <c:v>0.94409441949999995</c:v>
                </c:pt>
                <c:pt idx="11">
                  <c:v>1.4371061325000001</c:v>
                </c:pt>
                <c:pt idx="12">
                  <c:v>1.8003470898</c:v>
                </c:pt>
                <c:pt idx="13">
                  <c:v>3.8437435626999998</c:v>
                </c:pt>
                <c:pt idx="14">
                  <c:v>3.6127176285</c:v>
                </c:pt>
                <c:pt idx="15">
                  <c:v>8.3585443497000007</c:v>
                </c:pt>
                <c:pt idx="16">
                  <c:v>10.7012307644</c:v>
                </c:pt>
                <c:pt idx="17">
                  <c:v>9.8587765693999998</c:v>
                </c:pt>
                <c:pt idx="18">
                  <c:v>15.2423505783</c:v>
                </c:pt>
                <c:pt idx="19">
                  <c:v>14.5559244156</c:v>
                </c:pt>
                <c:pt idx="20">
                  <c:v>13.0075998306</c:v>
                </c:pt>
                <c:pt idx="21">
                  <c:v>31.484799623499999</c:v>
                </c:pt>
                <c:pt idx="22">
                  <c:v>39.4338908195</c:v>
                </c:pt>
                <c:pt idx="23">
                  <c:v>46.590360879899997</c:v>
                </c:pt>
                <c:pt idx="24">
                  <c:v>44.383087158199999</c:v>
                </c:pt>
                <c:pt idx="25">
                  <c:v>86.976210355800006</c:v>
                </c:pt>
                <c:pt idx="26">
                  <c:v>82.551635742200006</c:v>
                </c:pt>
                <c:pt idx="27">
                  <c:v>86.786678314200003</c:v>
                </c:pt>
                <c:pt idx="28">
                  <c:v>166.62693595889999</c:v>
                </c:pt>
                <c:pt idx="29">
                  <c:v>343.86895942690001</c:v>
                </c:pt>
                <c:pt idx="30">
                  <c:v>611.02767729760001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3B-4DE4-9BB0-D11A347A6F50}"/>
            </c:ext>
          </c:extLst>
        </c:ser>
        <c:ser>
          <c:idx val="1"/>
          <c:order val="1"/>
          <c:tx>
            <c:strRef>
              <c:f>Аркуш1!$C$1</c:f>
              <c:strCache>
                <c:ptCount val="1"/>
                <c:pt idx="0">
                  <c:v>Масиви випадкових чисел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Аркуш1!$C$2:$C$32</c:f>
              <c:numCache>
                <c:formatCode>0.0000000000</c:formatCode>
                <c:ptCount val="31"/>
                <c:pt idx="0">
                  <c:v>9.984970092773431E-4</c:v>
                </c:pt>
                <c:pt idx="1">
                  <c:v>9.9587440490722591E-4</c:v>
                </c:pt>
                <c:pt idx="2">
                  <c:v>5.0020217895507804E-3</c:v>
                </c:pt>
                <c:pt idx="3">
                  <c:v>8.9983940124511701E-3</c:v>
                </c:pt>
                <c:pt idx="4">
                  <c:v>2.3322582244872998E-2</c:v>
                </c:pt>
                <c:pt idx="5">
                  <c:v>5.4298877716064398E-2</c:v>
                </c:pt>
                <c:pt idx="6">
                  <c:v>9.5231294631957994E-2</c:v>
                </c:pt>
                <c:pt idx="7">
                  <c:v>0.22280216217040999</c:v>
                </c:pt>
                <c:pt idx="8">
                  <c:v>0.39795660972595198</c:v>
                </c:pt>
                <c:pt idx="9">
                  <c:v>0.93869042396545399</c:v>
                </c:pt>
                <c:pt idx="10">
                  <c:v>1.4232137203216499</c:v>
                </c:pt>
                <c:pt idx="11">
                  <c:v>1.88933897018432</c:v>
                </c:pt>
                <c:pt idx="12">
                  <c:v>2.5621814727783199</c:v>
                </c:pt>
                <c:pt idx="13">
                  <c:v>3.9126710891723602</c:v>
                </c:pt>
                <c:pt idx="14">
                  <c:v>5.9814140796661297</c:v>
                </c:pt>
                <c:pt idx="15">
                  <c:v>10.659526109695401</c:v>
                </c:pt>
                <c:pt idx="16">
                  <c:v>12.349862575531001</c:v>
                </c:pt>
                <c:pt idx="17">
                  <c:v>14.465204000472999</c:v>
                </c:pt>
                <c:pt idx="18">
                  <c:v>16.230450391769399</c:v>
                </c:pt>
                <c:pt idx="19">
                  <c:v>17.2720959186553</c:v>
                </c:pt>
                <c:pt idx="20">
                  <c:v>23.824506759643501</c:v>
                </c:pt>
                <c:pt idx="21">
                  <c:v>31.385101556777901</c:v>
                </c:pt>
                <c:pt idx="22">
                  <c:v>41.212178230285602</c:v>
                </c:pt>
                <c:pt idx="23">
                  <c:v>54.248366355895897</c:v>
                </c:pt>
                <c:pt idx="24">
                  <c:v>69.7921750545501</c:v>
                </c:pt>
                <c:pt idx="25">
                  <c:v>96.103656291961599</c:v>
                </c:pt>
                <c:pt idx="26">
                  <c:v>136.948643445968</c:v>
                </c:pt>
                <c:pt idx="27">
                  <c:v>175.74695181846599</c:v>
                </c:pt>
                <c:pt idx="28">
                  <c:v>272.40215778350802</c:v>
                </c:pt>
                <c:pt idx="29">
                  <c:v>375.37918138504</c:v>
                </c:pt>
                <c:pt idx="30">
                  <c:v>671.88097620010296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3B-4DE4-9BB0-D11A347A6F50}"/>
            </c:ext>
          </c:extLst>
        </c:ser>
        <c:ser>
          <c:idx val="2"/>
          <c:order val="2"/>
          <c:tx>
            <c:strRef>
              <c:f>Аркуш1!$D$1</c:f>
              <c:strCache>
                <c:ptCount val="1"/>
                <c:pt idx="0">
                  <c:v>Масиви, розбиті на декілька впорядкованих підмасивів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Аркуш1!$D$2:$D$32</c:f>
              <c:numCache>
                <c:formatCode>0.0000000000</c:formatCode>
                <c:ptCount val="31"/>
                <c:pt idx="0" formatCode="0.0">
                  <c:v>0</c:v>
                </c:pt>
                <c:pt idx="1">
                  <c:v>9.9730491638183594E-4</c:v>
                </c:pt>
                <c:pt idx="2">
                  <c:v>8.7785720825195302E-4</c:v>
                </c:pt>
                <c:pt idx="3">
                  <c:v>1.13012790679931E-2</c:v>
                </c:pt>
                <c:pt idx="4">
                  <c:v>2.0743846893310498E-2</c:v>
                </c:pt>
                <c:pt idx="5">
                  <c:v>5.0763845443725503E-2</c:v>
                </c:pt>
                <c:pt idx="6">
                  <c:v>9.4407796859741197E-2</c:v>
                </c:pt>
                <c:pt idx="7">
                  <c:v>0.21480107307433999</c:v>
                </c:pt>
                <c:pt idx="8">
                  <c:v>0.38392567634582497</c:v>
                </c:pt>
                <c:pt idx="9">
                  <c:v>0.83924937248229903</c:v>
                </c:pt>
                <c:pt idx="10">
                  <c:v>1.2915222644805899</c:v>
                </c:pt>
                <c:pt idx="11">
                  <c:v>1.76742386817932</c:v>
                </c:pt>
                <c:pt idx="12">
                  <c:v>2.3488316535949698</c:v>
                </c:pt>
                <c:pt idx="13">
                  <c:v>3.6494607925414999</c:v>
                </c:pt>
                <c:pt idx="14">
                  <c:v>5.3732340335845903</c:v>
                </c:pt>
                <c:pt idx="15">
                  <c:v>9.5211484432220406</c:v>
                </c:pt>
                <c:pt idx="16">
                  <c:v>11.5804305076599</c:v>
                </c:pt>
                <c:pt idx="17">
                  <c:v>13.3215613365173</c:v>
                </c:pt>
                <c:pt idx="18">
                  <c:v>15.0733647346496</c:v>
                </c:pt>
                <c:pt idx="19">
                  <c:v>16.904017686843801</c:v>
                </c:pt>
                <c:pt idx="20">
                  <c:v>21.4067416191101</c:v>
                </c:pt>
                <c:pt idx="21">
                  <c:v>29.580729484558098</c:v>
                </c:pt>
                <c:pt idx="22">
                  <c:v>40.281625270843499</c:v>
                </c:pt>
                <c:pt idx="23">
                  <c:v>53.965301275253204</c:v>
                </c:pt>
                <c:pt idx="24">
                  <c:v>69.007482290267902</c:v>
                </c:pt>
                <c:pt idx="25">
                  <c:v>86.903872489929199</c:v>
                </c:pt>
                <c:pt idx="26">
                  <c:v>119.085268497467</c:v>
                </c:pt>
                <c:pt idx="27">
                  <c:v>156.04409909248301</c:v>
                </c:pt>
                <c:pt idx="28">
                  <c:v>240.86581158638</c:v>
                </c:pt>
                <c:pt idx="29">
                  <c:v>356.41236305236799</c:v>
                </c:pt>
                <c:pt idx="30">
                  <c:v>637.10721850395203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3B-4DE4-9BB0-D11A347A6F50}"/>
            </c:ext>
          </c:extLst>
        </c:ser>
        <c:ser>
          <c:idx val="3"/>
          <c:order val="3"/>
          <c:tx>
            <c:strRef>
              <c:f>Аркуш1!$E$1</c:f>
              <c:strCache>
                <c:ptCount val="1"/>
                <c:pt idx="0">
                  <c:v>Масиви, впорядковані у зворотньому порядку 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tint val="94000"/>
                    <a:satMod val="103000"/>
                    <a:lumMod val="102000"/>
                  </a:schemeClr>
                </a:gs>
                <a:gs pos="50000">
                  <a:schemeClr val="accent6">
                    <a:lumMod val="60000"/>
                    <a:shade val="100000"/>
                    <a:satMod val="110000"/>
                    <a:lumMod val="100000"/>
                  </a:schemeClr>
                </a:gs>
                <a:gs pos="100000">
                  <a:schemeClr val="accent6">
                    <a:lumMod val="60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Аркуш1!$E$2:$E$32</c:f>
              <c:numCache>
                <c:formatCode>0.0000000000</c:formatCode>
                <c:ptCount val="31"/>
                <c:pt idx="0">
                  <c:v>9.99212265014648E-4</c:v>
                </c:pt>
                <c:pt idx="1">
                  <c:v>1.9938945770263598E-3</c:v>
                </c:pt>
                <c:pt idx="2">
                  <c:v>6.0012340545654297E-3</c:v>
                </c:pt>
                <c:pt idx="3">
                  <c:v>1.30009651184082E-2</c:v>
                </c:pt>
                <c:pt idx="4">
                  <c:v>3.8694143295288003E-2</c:v>
                </c:pt>
                <c:pt idx="5">
                  <c:v>7.5291872024536105E-2</c:v>
                </c:pt>
                <c:pt idx="6">
                  <c:v>0.13712716102600001</c:v>
                </c:pt>
                <c:pt idx="7">
                  <c:v>0.32518267631530701</c:v>
                </c:pt>
                <c:pt idx="8">
                  <c:v>0.60240006446838301</c:v>
                </c:pt>
                <c:pt idx="9">
                  <c:v>1.34482598304748</c:v>
                </c:pt>
                <c:pt idx="10">
                  <c:v>2.0629673004150302</c:v>
                </c:pt>
                <c:pt idx="11">
                  <c:v>2.9306516647338801</c:v>
                </c:pt>
                <c:pt idx="12">
                  <c:v>3.7924749851226802</c:v>
                </c:pt>
                <c:pt idx="13">
                  <c:v>5.8526458740234304</c:v>
                </c:pt>
                <c:pt idx="14">
                  <c:v>8.57140612602233</c:v>
                </c:pt>
                <c:pt idx="15">
                  <c:v>15.377178430557199</c:v>
                </c:pt>
                <c:pt idx="16">
                  <c:v>18.5548882484436</c:v>
                </c:pt>
                <c:pt idx="17">
                  <c:v>22.229995250701901</c:v>
                </c:pt>
                <c:pt idx="18">
                  <c:v>24.2229373455047</c:v>
                </c:pt>
                <c:pt idx="19">
                  <c:v>25.8708863258361</c:v>
                </c:pt>
                <c:pt idx="20">
                  <c:v>34.459365844726499</c:v>
                </c:pt>
                <c:pt idx="21">
                  <c:v>47.0420756340026</c:v>
                </c:pt>
                <c:pt idx="22">
                  <c:v>61.441858768463099</c:v>
                </c:pt>
                <c:pt idx="23">
                  <c:v>91.0434987545013</c:v>
                </c:pt>
                <c:pt idx="24">
                  <c:v>109.328549623489</c:v>
                </c:pt>
                <c:pt idx="25">
                  <c:v>139.298115253448</c:v>
                </c:pt>
                <c:pt idx="26">
                  <c:v>192.71292233467099</c:v>
                </c:pt>
                <c:pt idx="27">
                  <c:v>248.68931603431699</c:v>
                </c:pt>
                <c:pt idx="28">
                  <c:v>389.83917880058198</c:v>
                </c:pt>
                <c:pt idx="29">
                  <c:v>567.26118087768498</c:v>
                </c:pt>
                <c:pt idx="30">
                  <c:v>1096.23089170455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3B-4DE4-9BB0-D11A347A6F50}"/>
            </c:ext>
          </c:extLst>
        </c:ser>
        <c:ser>
          <c:idx val="4"/>
          <c:order val="4"/>
          <c:tx>
            <c:strRef>
              <c:f>Аркуш1!$F$1</c:f>
              <c:strCache>
                <c:ptCount val="1"/>
                <c:pt idx="0">
                  <c:v>Масиви, вже впорядковані у потрібному порядку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lumMod val="60000"/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lumMod val="60000"/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0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Аркуш1!$F$2:$F$32</c:f>
              <c:numCache>
                <c:formatCode>0.0000000000</c:formatCode>
                <c:ptCount val="31"/>
                <c:pt idx="0" formatCode="0.0">
                  <c:v>0</c:v>
                </c:pt>
                <c:pt idx="1">
                  <c:v>7.47442245483398E-4</c:v>
                </c:pt>
                <c:pt idx="2">
                  <c:v>1.9943714141845699E-3</c:v>
                </c:pt>
                <c:pt idx="3">
                  <c:v>2.9993057250976502E-3</c:v>
                </c:pt>
                <c:pt idx="4">
                  <c:v>1.20007991790771E-2</c:v>
                </c:pt>
                <c:pt idx="5">
                  <c:v>1.7615079879760701E-2</c:v>
                </c:pt>
                <c:pt idx="6">
                  <c:v>4.6267271041870103E-2</c:v>
                </c:pt>
                <c:pt idx="7">
                  <c:v>9.5788478851318304E-2</c:v>
                </c:pt>
                <c:pt idx="8">
                  <c:v>0.18179559707641599</c:v>
                </c:pt>
                <c:pt idx="9">
                  <c:v>0.43059921264648399</c:v>
                </c:pt>
                <c:pt idx="10">
                  <c:v>0.64137887954711903</c:v>
                </c:pt>
                <c:pt idx="11">
                  <c:v>0.86859464645385698</c:v>
                </c:pt>
                <c:pt idx="12">
                  <c:v>1.1911818981170601</c:v>
                </c:pt>
                <c:pt idx="13">
                  <c:v>1.8376173973083401</c:v>
                </c:pt>
                <c:pt idx="14">
                  <c:v>2.69031333923339</c:v>
                </c:pt>
                <c:pt idx="15">
                  <c:v>4.8077211380004803</c:v>
                </c:pt>
                <c:pt idx="16">
                  <c:v>5.3781385421752903</c:v>
                </c:pt>
                <c:pt idx="17">
                  <c:v>6.8888597488403303</c:v>
                </c:pt>
                <c:pt idx="18">
                  <c:v>7.6794497966766304</c:v>
                </c:pt>
                <c:pt idx="19">
                  <c:v>8.2021014690399099</c:v>
                </c:pt>
                <c:pt idx="20">
                  <c:v>11.2171373367309</c:v>
                </c:pt>
                <c:pt idx="21">
                  <c:v>14.747659206390299</c:v>
                </c:pt>
                <c:pt idx="22">
                  <c:v>19.697571516036898</c:v>
                </c:pt>
                <c:pt idx="23">
                  <c:v>26.6797981262207</c:v>
                </c:pt>
                <c:pt idx="24">
                  <c:v>34.689127445220898</c:v>
                </c:pt>
                <c:pt idx="25">
                  <c:v>43.975768327712998</c:v>
                </c:pt>
                <c:pt idx="26">
                  <c:v>61.526576995849602</c:v>
                </c:pt>
                <c:pt idx="27">
                  <c:v>78.0689985752105</c:v>
                </c:pt>
                <c:pt idx="28">
                  <c:v>117.36876845359799</c:v>
                </c:pt>
                <c:pt idx="29">
                  <c:v>179.93897032737701</c:v>
                </c:pt>
                <c:pt idx="30">
                  <c:v>316.35795879364002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3B-4DE4-9BB0-D11A347A6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 dirty="0"/>
              <a:t>Масиви випадкових чисел</a:t>
            </a:r>
          </a:p>
        </c:rich>
      </c:tx>
      <c:layout>
        <c:manualLayout>
          <c:xMode val="edge"/>
          <c:yMode val="edge"/>
          <c:x val="0.29236500930136367"/>
          <c:y val="1.75925925925925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3000"/>
                    <a:lumMod val="102000"/>
                  </a:schemeClr>
                </a:gs>
                <a:gs pos="50000">
                  <a:schemeClr val="accent4">
                    <a:shade val="100000"/>
                    <a:satMod val="110000"/>
                    <a:lumMod val="100000"/>
                  </a:schemeClr>
                </a:gs>
                <a:gs pos="100000">
                  <a:schemeClr val="accent4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2E-3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1.2E-2</c:v>
                </c:pt>
                <c:pt idx="10">
                  <c:v>1.9E-2</c:v>
                </c:pt>
                <c:pt idx="11">
                  <c:v>2.5999999999999999E-2</c:v>
                </c:pt>
                <c:pt idx="12">
                  <c:v>3.5000000000000003E-2</c:v>
                </c:pt>
                <c:pt idx="13">
                  <c:v>5.2999999999999999E-2</c:v>
                </c:pt>
                <c:pt idx="14">
                  <c:v>8.7999999999999995E-2</c:v>
                </c:pt>
                <c:pt idx="15">
                  <c:v>0.14799999999999999</c:v>
                </c:pt>
                <c:pt idx="16">
                  <c:v>0.16600000000000001</c:v>
                </c:pt>
                <c:pt idx="17">
                  <c:v>0.188</c:v>
                </c:pt>
                <c:pt idx="18">
                  <c:v>0.221</c:v>
                </c:pt>
                <c:pt idx="19">
                  <c:v>0.22500000000000001</c:v>
                </c:pt>
                <c:pt idx="20">
                  <c:v>0.30299999999999999</c:v>
                </c:pt>
                <c:pt idx="21">
                  <c:v>0.40699999999999997</c:v>
                </c:pt>
                <c:pt idx="22">
                  <c:v>0.54100000000000004</c:v>
                </c:pt>
                <c:pt idx="23">
                  <c:v>0.71399999999999997</c:v>
                </c:pt>
                <c:pt idx="24">
                  <c:v>0.90300000000000002</c:v>
                </c:pt>
                <c:pt idx="25">
                  <c:v>1.2010000000000001</c:v>
                </c:pt>
                <c:pt idx="26">
                  <c:v>1.6319999999999999</c:v>
                </c:pt>
                <c:pt idx="27">
                  <c:v>2.1139999999999999</c:v>
                </c:pt>
                <c:pt idx="28">
                  <c:v>3.3540000000000001</c:v>
                </c:pt>
                <c:pt idx="29">
                  <c:v>4.8220000000000001</c:v>
                </c:pt>
                <c:pt idx="30">
                  <c:v>8.4920000000000009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16-4242-8502-42A0250DE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9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1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 sz="1800" b="1" i="0" baseline="0" dirty="0" err="1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Масиви</a:t>
            </a:r>
            <a:r>
              <a:rPr lang="ru-RU" sz="18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ru-RU" sz="1800" b="1" i="0" baseline="0" dirty="0" err="1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розбиті</a:t>
            </a:r>
            <a:r>
              <a:rPr lang="ru-RU" sz="18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 на </a:t>
            </a:r>
            <a:r>
              <a:rPr lang="ru-RU" sz="1800" b="1" i="0" baseline="0" dirty="0" err="1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декілька</a:t>
            </a:r>
            <a:r>
              <a:rPr lang="ru-RU" sz="18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800" b="1" i="0" baseline="0" dirty="0" err="1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впорядкованих</a:t>
            </a:r>
            <a:r>
              <a:rPr lang="ru-RU" sz="180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sz="1800" b="1" i="0" baseline="0" dirty="0" err="1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підмасивів</a:t>
            </a:r>
            <a:endParaRPr lang="uk-UA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Лист1!$E$39:$E$69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Лист1!$C$39:$C$69</c:f>
              <c:numCache>
                <c:formatCode>0.00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4.0000000000000001E-3</c:v>
                </c:pt>
                <c:pt idx="8">
                  <c:v>7.0000000000000001E-3</c:v>
                </c:pt>
                <c:pt idx="9">
                  <c:v>1.4E-2</c:v>
                </c:pt>
                <c:pt idx="10">
                  <c:v>2.3E-2</c:v>
                </c:pt>
                <c:pt idx="11">
                  <c:v>0.03</c:v>
                </c:pt>
                <c:pt idx="12">
                  <c:v>4.1000000000000002E-2</c:v>
                </c:pt>
                <c:pt idx="13">
                  <c:v>6.7000000000000004E-2</c:v>
                </c:pt>
                <c:pt idx="14">
                  <c:v>8.7999999999999995E-2</c:v>
                </c:pt>
                <c:pt idx="15">
                  <c:v>0.17499999999999999</c:v>
                </c:pt>
                <c:pt idx="16">
                  <c:v>0.20399999999999999</c:v>
                </c:pt>
                <c:pt idx="17">
                  <c:v>0.223</c:v>
                </c:pt>
                <c:pt idx="18">
                  <c:v>0.255</c:v>
                </c:pt>
                <c:pt idx="19">
                  <c:v>0.26800000000000002</c:v>
                </c:pt>
                <c:pt idx="20">
                  <c:v>0.35499999999999998</c:v>
                </c:pt>
                <c:pt idx="21">
                  <c:v>0.49</c:v>
                </c:pt>
                <c:pt idx="22">
                  <c:v>0.64200000000000002</c:v>
                </c:pt>
                <c:pt idx="23">
                  <c:v>0.83899999999999997</c:v>
                </c:pt>
                <c:pt idx="24">
                  <c:v>1.0940000000000001</c:v>
                </c:pt>
                <c:pt idx="25">
                  <c:v>1.4690000000000001</c:v>
                </c:pt>
                <c:pt idx="26">
                  <c:v>1.9630000000000001</c:v>
                </c:pt>
                <c:pt idx="27">
                  <c:v>2.556</c:v>
                </c:pt>
                <c:pt idx="28">
                  <c:v>4.0339999999999998</c:v>
                </c:pt>
                <c:pt idx="29">
                  <c:v>5.7759999999999998</c:v>
                </c:pt>
                <c:pt idx="30">
                  <c:v>10.220000000000001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12-4DEF-AC3B-628B56A46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904432"/>
        <c:axId val="481904760"/>
      </c:lineChart>
      <c:catAx>
        <c:axId val="4819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81904760"/>
        <c:crosses val="autoZero"/>
        <c:auto val="1"/>
        <c:lblAlgn val="ctr"/>
        <c:lblOffset val="100"/>
        <c:noMultiLvlLbl val="0"/>
      </c:catAx>
      <c:valAx>
        <c:axId val="481904760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819044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 dirty="0" err="1"/>
              <a:t>Масиви</a:t>
            </a:r>
            <a:r>
              <a:rPr lang="ru-RU" dirty="0"/>
              <a:t>, </a:t>
            </a:r>
            <a:r>
              <a:rPr lang="ru-RU" dirty="0" err="1"/>
              <a:t>розбиті</a:t>
            </a:r>
            <a:r>
              <a:rPr lang="ru-RU" dirty="0"/>
              <a:t> на </a:t>
            </a:r>
            <a:r>
              <a:rPr lang="ru-RU" dirty="0" err="1"/>
              <a:t>декілька</a:t>
            </a:r>
            <a:r>
              <a:rPr lang="ru-RU" dirty="0"/>
              <a:t> </a:t>
            </a:r>
            <a:r>
              <a:rPr lang="ru-RU" dirty="0" err="1"/>
              <a:t>впорядкованих</a:t>
            </a:r>
            <a:r>
              <a:rPr lang="ru-RU" dirty="0"/>
              <a:t> </a:t>
            </a:r>
            <a:r>
              <a:rPr lang="ru-RU" dirty="0" err="1"/>
              <a:t>підмасивів</a:t>
            </a:r>
            <a:endParaRPr lang="uk-UA" dirty="0"/>
          </a:p>
        </c:rich>
      </c:tx>
      <c:layout>
        <c:manualLayout>
          <c:xMode val="edge"/>
          <c:yMode val="edge"/>
          <c:x val="0.14122636345553682"/>
          <c:y val="1.57407407407407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5">
                    <a:tint val="94000"/>
                    <a:satMod val="103000"/>
                    <a:lumMod val="102000"/>
                  </a:schemeClr>
                </a:gs>
                <a:gs pos="50000">
                  <a:schemeClr val="accent5">
                    <a:shade val="100000"/>
                    <a:satMod val="110000"/>
                    <a:lumMod val="100000"/>
                  </a:schemeClr>
                </a:gs>
                <a:gs pos="100000">
                  <a:schemeClr val="accent5">
                    <a:shade val="78000"/>
                    <a:satMod val="120000"/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Аркуш1!$A$2:$A$32</c:f>
              <c:numCache>
                <c:formatCode>General</c:formatCode>
                <c:ptCount val="31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500</c:v>
                </c:pt>
                <c:pt idx="5">
                  <c:v>750</c:v>
                </c:pt>
                <c:pt idx="6">
                  <c:v>1000</c:v>
                </c:pt>
                <c:pt idx="7">
                  <c:v>1500</c:v>
                </c:pt>
                <c:pt idx="8">
                  <c:v>2000</c:v>
                </c:pt>
                <c:pt idx="9">
                  <c:v>3000</c:v>
                </c:pt>
                <c:pt idx="10">
                  <c:v>3700</c:v>
                </c:pt>
                <c:pt idx="11">
                  <c:v>4300</c:v>
                </c:pt>
                <c:pt idx="12">
                  <c:v>5000</c:v>
                </c:pt>
                <c:pt idx="13">
                  <c:v>6200</c:v>
                </c:pt>
                <c:pt idx="14">
                  <c:v>7500</c:v>
                </c:pt>
                <c:pt idx="15">
                  <c:v>10000</c:v>
                </c:pt>
                <c:pt idx="16">
                  <c:v>11000</c:v>
                </c:pt>
                <c:pt idx="17">
                  <c:v>11800</c:v>
                </c:pt>
                <c:pt idx="18">
                  <c:v>12600</c:v>
                </c:pt>
                <c:pt idx="19">
                  <c:v>13000</c:v>
                </c:pt>
                <c:pt idx="20">
                  <c:v>15000</c:v>
                </c:pt>
                <c:pt idx="21">
                  <c:v>17500</c:v>
                </c:pt>
                <c:pt idx="22">
                  <c:v>20000</c:v>
                </c:pt>
                <c:pt idx="23">
                  <c:v>23000</c:v>
                </c:pt>
                <c:pt idx="24">
                  <c:v>26000</c:v>
                </c:pt>
                <c:pt idx="25">
                  <c:v>30000</c:v>
                </c:pt>
                <c:pt idx="26">
                  <c:v>35000</c:v>
                </c:pt>
                <c:pt idx="27">
                  <c:v>40000</c:v>
                </c:pt>
                <c:pt idx="28">
                  <c:v>50000</c:v>
                </c:pt>
                <c:pt idx="29">
                  <c:v>60000</c:v>
                </c:pt>
                <c:pt idx="30">
                  <c:v>80000</c:v>
                </c:pt>
              </c:numCache>
            </c:numRef>
          </c:cat>
          <c:val>
            <c:numRef>
              <c:f>Аркуш1!$B$2:$B$32</c:f>
              <c:numCache>
                <c:formatCode>0.000000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4.0000000000000001E-3</c:v>
                </c:pt>
                <c:pt idx="8">
                  <c:v>7.0000000000000001E-3</c:v>
                </c:pt>
                <c:pt idx="9">
                  <c:v>1.4E-2</c:v>
                </c:pt>
                <c:pt idx="10">
                  <c:v>2.3E-2</c:v>
                </c:pt>
                <c:pt idx="11">
                  <c:v>0.03</c:v>
                </c:pt>
                <c:pt idx="12">
                  <c:v>4.1000000000000002E-2</c:v>
                </c:pt>
                <c:pt idx="13">
                  <c:v>6.7000000000000004E-2</c:v>
                </c:pt>
                <c:pt idx="14">
                  <c:v>8.7999999999999995E-2</c:v>
                </c:pt>
                <c:pt idx="15">
                  <c:v>0.17499999999999999</c:v>
                </c:pt>
                <c:pt idx="16">
                  <c:v>0.20399999999999999</c:v>
                </c:pt>
                <c:pt idx="17">
                  <c:v>0.223</c:v>
                </c:pt>
                <c:pt idx="18">
                  <c:v>0.255</c:v>
                </c:pt>
                <c:pt idx="19">
                  <c:v>0.26800000000000002</c:v>
                </c:pt>
                <c:pt idx="20">
                  <c:v>0.35499999999999998</c:v>
                </c:pt>
                <c:pt idx="21">
                  <c:v>0.49</c:v>
                </c:pt>
                <c:pt idx="22">
                  <c:v>0.64200000000000002</c:v>
                </c:pt>
                <c:pt idx="23">
                  <c:v>0.83899999999999997</c:v>
                </c:pt>
                <c:pt idx="24">
                  <c:v>1.0940000000000001</c:v>
                </c:pt>
                <c:pt idx="25">
                  <c:v>1.4690000000000001</c:v>
                </c:pt>
                <c:pt idx="26">
                  <c:v>1.9630000000000001</c:v>
                </c:pt>
                <c:pt idx="27">
                  <c:v>2.556</c:v>
                </c:pt>
                <c:pt idx="28">
                  <c:v>4.0339999999999998</c:v>
                </c:pt>
                <c:pt idx="29">
                  <c:v>5.7759999999999998</c:v>
                </c:pt>
                <c:pt idx="30">
                  <c:v>10.220000000000001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FB-48F9-8EBA-854BD78A7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6614352"/>
        <c:axId val="466616976"/>
      </c:barChart>
      <c:catAx>
        <c:axId val="466614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Кількість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6976"/>
        <c:crosses val="autoZero"/>
        <c:auto val="1"/>
        <c:lblAlgn val="ctr"/>
        <c:lblOffset val="100"/>
        <c:noMultiLvlLbl val="0"/>
      </c:catAx>
      <c:valAx>
        <c:axId val="466616976"/>
        <c:scaling>
          <c:orientation val="minMax"/>
          <c:max val="1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Час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18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66614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A8071-3BE8-4CC2-92B9-841E7C7C6BE9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1BD73-73E3-4F19-8E1D-4B72EC806A62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0214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304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574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4830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4431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7678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4712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821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50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334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52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68592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54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7551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56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8964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1718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58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376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637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791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480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74132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8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69581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BD73-73E3-4F19-8E1D-4B72EC806A62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312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7139191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99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22766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260290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345203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3052212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210436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8774932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86690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143185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664872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690DB9E-71A0-4D67-B567-0241AA963E03}" type="datetimeFigureOut">
              <a:rPr lang="uk-UA" smtClean="0"/>
              <a:t>22.10.2022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CCF2C09-E9CF-4A1B-85D9-DA036623EF73}" type="slidenum">
              <a:rPr lang="uk-UA" smtClean="0"/>
              <a:t>‹№›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845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9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7.xlsx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3.x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5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.uk-ua.nina.az/w/index.php?title=%D0%9E%D1%83%D0%B5%D0%BD_%D0%90%D1%81%D1%82%D1%80%D0%B0%D1%85%D0%B0%D0%BD&amp;action=edit&amp;redlink=1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hyperlink" Target="https://www.wiki.uk-ua.nina.az/%D0%94%D0%BE%D0%BD%D0%B0%D0%BB%D1%8C%D0%B4_%D0%9A%D0%BD%D1%83%D1%82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0.xml"/><Relationship Id="rId4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1.xml"/><Relationship Id="rId4" Type="http://schemas.openxmlformats.org/officeDocument/2006/relationships/image" Target="../media/image32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2.xml"/><Relationship Id="rId4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3.xml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4.xml"/><Relationship Id="rId4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7.xml"/><Relationship Id="rId4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9.xml"/><Relationship Id="rId4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1.xml"/><Relationship Id="rId4" Type="http://schemas.openxmlformats.org/officeDocument/2006/relationships/image" Target="../media/image4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3.xml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5.xml"/><Relationship Id="rId4" Type="http://schemas.openxmlformats.org/officeDocument/2006/relationships/image" Target="../media/image44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94969-CD1D-4A1A-8EBE-FA6ED0C9C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7988" y="2659511"/>
            <a:ext cx="4262437" cy="2098226"/>
          </a:xfrm>
        </p:spPr>
        <p:txBody>
          <a:bodyPr/>
          <a:lstStyle/>
          <a:p>
            <a:r>
              <a:rPr lang="fr-FR" sz="5400" b="1" dirty="0">
                <a:ln w="13462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400" b="1" dirty="0">
                <a:ln w="13462">
                  <a:solidFill>
                    <a:srgbClr val="00206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Bubble Sort </a:t>
            </a:r>
            <a:br>
              <a:rPr lang="uk-UA" sz="5400" b="1" dirty="0">
                <a:ln w="13462">
                  <a:solidFill>
                    <a:srgbClr val="00206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5400" i="1" dirty="0">
                <a:ln w="13462">
                  <a:solidFill>
                    <a:srgbClr val="00206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br>
              <a:rPr lang="fr-FR" sz="5400" b="1" dirty="0">
                <a:ln w="13462">
                  <a:solidFill>
                    <a:srgbClr val="00206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5400" b="1" dirty="0">
                <a:ln w="13462">
                  <a:solidFill>
                    <a:srgbClr val="00206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Selection Sort </a:t>
            </a:r>
            <a:endParaRPr lang="uk-UA" sz="54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22058DDC-B18E-4436-B321-E4F031B01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9068" y="5771763"/>
            <a:ext cx="6831673" cy="1086237"/>
          </a:xfrm>
        </p:spPr>
        <p:txBody>
          <a:bodyPr>
            <a:normAutofit/>
          </a:bodyPr>
          <a:lstStyle/>
          <a:p>
            <a:r>
              <a:rPr lang="uk-UA" sz="19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ПМО-21</a:t>
            </a:r>
          </a:p>
          <a:p>
            <a:r>
              <a:rPr lang="uk-UA" sz="19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Кравець Ольга</a:t>
            </a:r>
          </a:p>
          <a:p>
            <a:r>
              <a:rPr lang="uk-UA" sz="19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Кравець Назар</a:t>
            </a:r>
          </a:p>
          <a:p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CC94EA-8222-4AF0-A404-53441293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156122"/>
            <a:ext cx="5701878" cy="57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142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56068"/>
            <a:ext cx="11477625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783018" y="5810730"/>
            <a:ext cx="6894620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Упорядковані масиви зі «</a:t>
            </a:r>
            <a:r>
              <a:rPr lang="uk-UA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свопами</a:t>
            </a:r>
            <a:r>
              <a:rPr lang="uk-UA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D749104-3082-4F89-AEAE-050D4F82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61" y="864727"/>
            <a:ext cx="7163277" cy="481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5109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643090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79291"/>
              </p:ext>
            </p:extLst>
          </p:nvPr>
        </p:nvGraphicFramePr>
        <p:xfrm>
          <a:off x="0" y="0"/>
          <a:ext cx="81041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398688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56068"/>
            <a:ext cx="11477625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705309" y="5900338"/>
            <a:ext cx="7979920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впорядковані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потрібному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порядку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1F3428-1969-43FD-BF86-538ACD20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09" y="864727"/>
            <a:ext cx="7495756" cy="50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3265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595005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682923"/>
              </p:ext>
            </p:extLst>
          </p:nvPr>
        </p:nvGraphicFramePr>
        <p:xfrm>
          <a:off x="0" y="0"/>
          <a:ext cx="81041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050976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56068"/>
            <a:ext cx="11477625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745957" y="5900338"/>
            <a:ext cx="7979920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впорядковані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зворотньому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порядку 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D8CEC2A-D9B4-4750-84CB-A305B9C8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57" y="994811"/>
            <a:ext cx="7414460" cy="490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99934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152377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778003"/>
              </p:ext>
            </p:extLst>
          </p:nvPr>
        </p:nvGraphicFramePr>
        <p:xfrm>
          <a:off x="0" y="0"/>
          <a:ext cx="81041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9982339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56068"/>
            <a:ext cx="11477625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9A70EB-B46D-44DC-958D-1EC7F89A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716" y="864727"/>
            <a:ext cx="8902941" cy="58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9666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іаграма 2">
            <a:extLst>
              <a:ext uri="{FF2B5EF4-FFF2-40B4-BE49-F238E27FC236}">
                <a16:creationId xmlns:a16="http://schemas.microsoft.com/office/drawing/2014/main" id="{ECF4DCA8-1B84-4E2F-A360-7444D1C5E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038772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690434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3906136" y="5976157"/>
            <a:ext cx="5155969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 випадкових чисел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3F125E0-3850-4A2A-84AA-E4DDBF36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995" y="848697"/>
            <a:ext cx="7580405" cy="49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06416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280230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9972339"/>
              </p:ext>
            </p:extLst>
          </p:nvPr>
        </p:nvGraphicFramePr>
        <p:xfrm>
          <a:off x="0" y="0"/>
          <a:ext cx="81041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536360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630D8BC-F4BC-4877-BF70-4C6B56A85EA1}"/>
              </a:ext>
            </a:extLst>
          </p:cNvPr>
          <p:cNvSpPr txBox="1">
            <a:spLocks/>
          </p:cNvSpPr>
          <p:nvPr/>
        </p:nvSpPr>
        <p:spPr>
          <a:xfrm>
            <a:off x="838200" y="4603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Bubble sort </a:t>
            </a:r>
            <a:r>
              <a:rPr lang="uk-UA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сортування бульбашкою (сортування простими обмінами)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B44B30-7B3F-4A97-9361-16F6EC813D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4562"/>
            <a:ext cx="11241735" cy="38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68283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951571" y="5830883"/>
            <a:ext cx="11240429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розбиті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декілька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впорядкованих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підмасивів</a:t>
            </a:r>
            <a:endParaRPr lang="uk-UA" sz="3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654411"/>
              </p:ext>
            </p:extLst>
          </p:nvPr>
        </p:nvGraphicFramePr>
        <p:xfrm>
          <a:off x="2869356" y="848697"/>
          <a:ext cx="7229530" cy="4825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498767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223163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528167"/>
              </p:ext>
            </p:extLst>
          </p:nvPr>
        </p:nvGraphicFramePr>
        <p:xfrm>
          <a:off x="0" y="0"/>
          <a:ext cx="81041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883055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804218" y="5778961"/>
            <a:ext cx="7359805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Упорядковані масиви зі «</a:t>
            </a:r>
            <a:r>
              <a:rPr lang="uk-UA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свопами</a:t>
            </a:r>
            <a:r>
              <a:rPr lang="uk-UA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614236"/>
              </p:ext>
            </p:extLst>
          </p:nvPr>
        </p:nvGraphicFramePr>
        <p:xfrm>
          <a:off x="2920155" y="1016408"/>
          <a:ext cx="7127930" cy="4594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319274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379873"/>
              </p:ext>
            </p:extLst>
          </p:nvPr>
        </p:nvGraphicFramePr>
        <p:xfrm>
          <a:off x="0" y="0"/>
          <a:ext cx="81041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Об'єкт 4">
            <a:extLst>
              <a:ext uri="{FF2B5EF4-FFF2-40B4-BE49-F238E27FC236}">
                <a16:creationId xmlns:a16="http://schemas.microsoft.com/office/drawing/2014/main" id="{E72D6880-3103-4648-9199-E92A0F4FA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485907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114733" imgH="6153107" progId="Excel.Sheet.12">
                  <p:embed/>
                </p:oleObj>
              </mc:Choice>
              <mc:Fallback>
                <p:oleObj name="Worksheet" r:id="rId4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473974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077337" y="5582927"/>
            <a:ext cx="8717043" cy="113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впорядковані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потрібному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порядку </a:t>
            </a:r>
            <a:endParaRPr lang="uk-UA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278629"/>
              </p:ext>
            </p:extLst>
          </p:nvPr>
        </p:nvGraphicFramePr>
        <p:xfrm>
          <a:off x="2536638" y="848697"/>
          <a:ext cx="7578025" cy="4734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2841536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542582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331067"/>
              </p:ext>
            </p:extLst>
          </p:nvPr>
        </p:nvGraphicFramePr>
        <p:xfrm>
          <a:off x="0" y="0"/>
          <a:ext cx="81041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039416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1904746" y="5826196"/>
            <a:ext cx="9603313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впорядковані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зворотньому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порядку</a:t>
            </a:r>
            <a:endParaRPr lang="uk-UA" sz="3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053109"/>
              </p:ext>
            </p:extLst>
          </p:nvPr>
        </p:nvGraphicFramePr>
        <p:xfrm>
          <a:off x="2609827" y="1040730"/>
          <a:ext cx="7748588" cy="4593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53643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255992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363626"/>
              </p:ext>
            </p:extLst>
          </p:nvPr>
        </p:nvGraphicFramePr>
        <p:xfrm>
          <a:off x="1" y="0"/>
          <a:ext cx="81041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6230248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3906136" y="5976157"/>
            <a:ext cx="5155969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uk-UA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Діаграма 6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31977"/>
              </p:ext>
            </p:extLst>
          </p:nvPr>
        </p:nvGraphicFramePr>
        <p:xfrm>
          <a:off x="2171645" y="848697"/>
          <a:ext cx="8501118" cy="566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871552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іаграма 2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671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50017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21A8-5421-4A64-B7B8-51D2BBDA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1" y="849290"/>
            <a:ext cx="10734676" cy="3475038"/>
          </a:xfrm>
        </p:spPr>
        <p:txBody>
          <a:bodyPr>
            <a:normAutofit/>
          </a:bodyPr>
          <a:lstStyle/>
          <a:p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Процедура </a:t>
            </a:r>
            <a:r>
              <a:rPr lang="uk-UA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бульбашкове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сортування(масив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цілочисельна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Початок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Змінні </a:t>
            </a:r>
            <a:r>
              <a:rPr lang="uk-UA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цілочисельні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t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для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від 1 до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для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від 1 до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якщо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a[j]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a[j+1] 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тоді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початок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a[j]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a[j]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a[j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a[j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кінець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Кінець</a:t>
            </a:r>
            <a:endParaRPr lang="uk-UA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9AED35-626B-48A6-990A-B68CAE3F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14" y="5129212"/>
            <a:ext cx="5500685" cy="17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2905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іаграма 1">
            <a:extLst>
              <a:ext uri="{FF2B5EF4-FFF2-40B4-BE49-F238E27FC236}">
                <a16:creationId xmlns:a16="http://schemas.microsoft.com/office/drawing/2014/main" id="{00000000-0008-0000-06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92583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1854771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іаграма 1">
            <a:extLst>
              <a:ext uri="{FF2B5EF4-FFF2-40B4-BE49-F238E27FC236}">
                <a16:creationId xmlns:a16="http://schemas.microsoft.com/office/drawing/2014/main" id="{00000000-0008-0000-06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29834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59504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2009">
            <a:hlinkClick r:id="" action="ppaction://media"/>
            <a:extLst>
              <a:ext uri="{FF2B5EF4-FFF2-40B4-BE49-F238E27FC236}">
                <a16:creationId xmlns:a16="http://schemas.microsoft.com/office/drawing/2014/main" id="{6B4B90B5-B963-4181-8080-E18CF241BB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458"/>
          <a:stretch/>
        </p:blipFill>
        <p:spPr>
          <a:xfrm>
            <a:off x="714374" y="3071813"/>
            <a:ext cx="11320767" cy="1541432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B5FF94-00B4-4EB8-BEFF-163015A3BED7}"/>
              </a:ext>
            </a:extLst>
          </p:cNvPr>
          <p:cNvSpPr txBox="1">
            <a:spLocks/>
          </p:cNvSpPr>
          <p:nvPr/>
        </p:nvSpPr>
        <p:spPr>
          <a:xfrm>
            <a:off x="9470081" y="1682699"/>
            <a:ext cx="2721919" cy="110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Масив, розбитий на </a:t>
            </a:r>
            <a:r>
              <a:rPr lang="uk-UA" sz="2700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декілька</a:t>
            </a:r>
            <a:r>
              <a:rPr lang="uk-UA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впорядкованих підмасивів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77C498-B995-4CE7-9782-5EBDF8889800}"/>
              </a:ext>
            </a:extLst>
          </p:cNvPr>
          <p:cNvSpPr txBox="1">
            <a:spLocks/>
          </p:cNvSpPr>
          <p:nvPr/>
        </p:nvSpPr>
        <p:spPr>
          <a:xfrm>
            <a:off x="6543675" y="1682699"/>
            <a:ext cx="2926405" cy="110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Масиви, впорядковані у зворотному порядку 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DEC72E-6B85-42EF-9513-0BBBC17241CB}"/>
              </a:ext>
            </a:extLst>
          </p:cNvPr>
          <p:cNvSpPr txBox="1">
            <a:spLocks/>
          </p:cNvSpPr>
          <p:nvPr/>
        </p:nvSpPr>
        <p:spPr>
          <a:xfrm>
            <a:off x="3617269" y="1682699"/>
            <a:ext cx="2926406" cy="11073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Масив, вже </a:t>
            </a:r>
            <a:r>
              <a:rPr lang="uk-UA" sz="2000" u="sng" dirty="0">
                <a:solidFill>
                  <a:srgbClr val="C63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майже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впорядкований у потрібному порядку 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FBF520-636E-49A8-9698-FD6B10F546CD}"/>
              </a:ext>
            </a:extLst>
          </p:cNvPr>
          <p:cNvSpPr txBox="1">
            <a:spLocks/>
          </p:cNvSpPr>
          <p:nvPr/>
        </p:nvSpPr>
        <p:spPr>
          <a:xfrm>
            <a:off x="969319" y="1682699"/>
            <a:ext cx="2647949" cy="11073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 випадкових чисел</a:t>
            </a:r>
          </a:p>
        </p:txBody>
      </p:sp>
    </p:spTree>
    <p:extLst>
      <p:ext uri="{BB962C8B-B14F-4D97-AF65-F5344CB8AC3E}">
        <p14:creationId xmlns:p14="http://schemas.microsoft.com/office/powerpoint/2010/main" val="177014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E652E5-1317-42AA-8051-D18008F7CFA0}"/>
              </a:ext>
            </a:extLst>
          </p:cNvPr>
          <p:cNvSpPr txBox="1"/>
          <p:nvPr/>
        </p:nvSpPr>
        <p:spPr>
          <a:xfrm>
            <a:off x="419100" y="1111250"/>
            <a:ext cx="1135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 descr="ola">
            <a:extLst>
              <a:ext uri="{FF2B5EF4-FFF2-40B4-BE49-F238E27FC236}">
                <a16:creationId xmlns:a16="http://schemas.microsoft.com/office/drawing/2014/main" id="{29540725-4A6B-4B66-83B3-766FA57A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50" y="1020007"/>
            <a:ext cx="4005771" cy="3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C8335-10AD-4D88-A5F3-8E5F489860B9}"/>
              </a:ext>
            </a:extLst>
          </p:cNvPr>
          <p:cNvSpPr txBox="1"/>
          <p:nvPr/>
        </p:nvSpPr>
        <p:spPr>
          <a:xfrm>
            <a:off x="2268855" y="4854199"/>
            <a:ext cx="609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0" u="none" strike="noStrike" dirty="0">
                <a:solidFill>
                  <a:srgbClr val="002060"/>
                </a:solidFill>
                <a:effectLst/>
                <a:latin typeface="-apple-system"/>
                <a:hlinkClick r:id="rId3" tooltip="Оуен Астрахан (ще не написана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Оуен </a:t>
            </a:r>
            <a:r>
              <a:rPr lang="uk-UA" b="0" i="0" u="none" strike="noStrike" dirty="0" err="1">
                <a:solidFill>
                  <a:srgbClr val="002060"/>
                </a:solidFill>
                <a:effectLst/>
                <a:latin typeface="-apple-system"/>
                <a:hlinkClick r:id="rId3" tooltip="Оуен Астрахан (ще не написана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Астрахан</a:t>
            </a:r>
            <a:endParaRPr lang="uk-UA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6DDFE-7C55-4876-8F5E-5AC79E285AA0}"/>
              </a:ext>
            </a:extLst>
          </p:cNvPr>
          <p:cNvSpPr txBox="1"/>
          <p:nvPr/>
        </p:nvSpPr>
        <p:spPr>
          <a:xfrm>
            <a:off x="7995285" y="227634"/>
            <a:ext cx="609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0" u="none" strike="noStrike" dirty="0">
                <a:solidFill>
                  <a:srgbClr val="002060"/>
                </a:solidFill>
                <a:effectLst/>
                <a:latin typeface="-apple-system"/>
                <a:hlinkClick r:id="rId4" tooltip="Дональд Кнут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Дональд </a:t>
            </a:r>
            <a:r>
              <a:rPr lang="uk-UA" b="0" i="0" u="none" strike="noStrike" dirty="0" err="1">
                <a:solidFill>
                  <a:srgbClr val="002060"/>
                </a:solidFill>
                <a:effectLst/>
                <a:latin typeface="-apple-system"/>
                <a:hlinkClick r:id="rId4" tooltip="Дональд Кнут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Кнут</a:t>
            </a:r>
            <a:endParaRPr lang="uk-UA" dirty="0">
              <a:solidFill>
                <a:srgbClr val="002060"/>
              </a:solidFill>
            </a:endParaRPr>
          </a:p>
        </p:txBody>
      </p:sp>
      <p:pic>
        <p:nvPicPr>
          <p:cNvPr id="8198" name="Picture 6" descr="Дональд Эрвин Кнут - биография, новости, личная жизнь - stuki-druki.com">
            <a:extLst>
              <a:ext uri="{FF2B5EF4-FFF2-40B4-BE49-F238E27FC236}">
                <a16:creationId xmlns:a16="http://schemas.microsoft.com/office/drawing/2014/main" id="{D0D59D72-25CC-46D0-AD17-74240491A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40" y="645283"/>
            <a:ext cx="4434840" cy="45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8B0C09-F13F-4DC8-8749-EF388409BD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152"/>
          <a:stretch/>
        </p:blipFill>
        <p:spPr>
          <a:xfrm>
            <a:off x="5646556" y="3779233"/>
            <a:ext cx="3177404" cy="24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7612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2330">
            <a:hlinkClick r:id="" action="ppaction://media"/>
            <a:extLst>
              <a:ext uri="{FF2B5EF4-FFF2-40B4-BE49-F238E27FC236}">
                <a16:creationId xmlns:a16="http://schemas.microsoft.com/office/drawing/2014/main" id="{08FBCD5C-5600-4484-A294-49E5AC1EA0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974" y="2058988"/>
            <a:ext cx="11087101" cy="3604041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1EC9408-BF2C-43F0-B7DC-DCBEC871E451}"/>
              </a:ext>
            </a:extLst>
          </p:cNvPr>
          <p:cNvSpPr txBox="1">
            <a:spLocks/>
          </p:cNvSpPr>
          <p:nvPr/>
        </p:nvSpPr>
        <p:spPr>
          <a:xfrm>
            <a:off x="1201267" y="3934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sort </a:t>
            </a:r>
            <a:r>
              <a:rPr lang="uk-UA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сортування вибором</a:t>
            </a:r>
          </a:p>
        </p:txBody>
      </p:sp>
    </p:spTree>
    <p:extLst>
      <p:ext uri="{BB962C8B-B14F-4D97-AF65-F5344CB8AC3E}">
        <p14:creationId xmlns:p14="http://schemas.microsoft.com/office/powerpoint/2010/main" val="603903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E21A8-5421-4A64-B7B8-51D2BBDA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1" y="1054689"/>
            <a:ext cx="10641979" cy="4748622"/>
          </a:xfrm>
        </p:spPr>
        <p:txBody>
          <a:bodyPr>
            <a:normAutofit/>
          </a:bodyPr>
          <a:lstStyle/>
          <a:p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Процедура </a:t>
            </a:r>
            <a:r>
              <a:rPr lang="uk-UA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СортуванняВибором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(масив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цілочисельна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Початок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Змінні </a:t>
            </a:r>
            <a:r>
              <a:rPr lang="uk-UA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цілочисельні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min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для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від 1 до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 //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розмір масиву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початок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=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//цикл знаходження мінімального елементу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 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b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якщо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a[j] &lt; a[min] 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тоді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min = j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t = a[min] //</a:t>
            </a: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заміна елементів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a[min] =a[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a[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t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кінець</a:t>
            </a:r>
            <a:br>
              <a:rPr lang="uk-UA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Кінець</a:t>
            </a:r>
            <a:endParaRPr lang="uk-UA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59518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E652E5-1317-42AA-8051-D18008F7CFA0}"/>
              </a:ext>
            </a:extLst>
          </p:cNvPr>
          <p:cNvSpPr txBox="1"/>
          <p:nvPr/>
        </p:nvSpPr>
        <p:spPr>
          <a:xfrm>
            <a:off x="838200" y="1025525"/>
            <a:ext cx="1135380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Складність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алгоритму у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найкращому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випадку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ru-RU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O(n²)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Складність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алгоритму у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найгіршому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випадку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O(n²)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Середня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складність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алгоритму: </a:t>
            </a:r>
            <a:r>
              <a:rPr lang="ru-RU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O(n²)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___________________________________________________________________________________</a:t>
            </a:r>
          </a:p>
          <a:p>
            <a:endParaRPr lang="ru-RU" sz="21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</a:t>
            </a:r>
            <a:r>
              <a:rPr lang="ru-RU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у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реалізації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ефективний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маленьких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масивах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ефективний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сортуванні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масивів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дані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яких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непогано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відсортовані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продуктивність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рівна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 + d), 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 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—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інверсій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практиці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ефективніший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більшість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інших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квадратичних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алгоритмів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O(n²)</a:t>
            </a:r>
            <a:r>
              <a:rPr lang="uk-UA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uk-UA" sz="2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стабільним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алгоритмом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Недоліки</a:t>
            </a:r>
            <a:r>
              <a:rPr lang="ru-RU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знаходження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мінімального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елемента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кожному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проході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доводиться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переглядати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всі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елементи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масиву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1F63878-4702-4E14-8523-BF669CC33B1D}"/>
              </a:ext>
            </a:extLst>
          </p:cNvPr>
          <p:cNvSpPr txBox="1">
            <a:spLocks/>
          </p:cNvSpPr>
          <p:nvPr/>
        </p:nvSpPr>
        <p:spPr>
          <a:xfrm>
            <a:off x="-2219325" y="125412"/>
            <a:ext cx="10491788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Продуктивність</a:t>
            </a:r>
            <a:endParaRPr lang="uk-UA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5467B1-1DC8-4730-A7E6-C44613539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463" y="248524"/>
            <a:ext cx="3552941" cy="2368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88268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3906137" y="5823566"/>
            <a:ext cx="5155969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 випадкових чисел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374A1-6C8C-450A-B976-67E4C523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68" y="829266"/>
            <a:ext cx="7434264" cy="49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9648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696396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450D367C-D2F6-4D6F-9534-EEEAEDECBC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756498"/>
              </p:ext>
            </p:extLst>
          </p:nvPr>
        </p:nvGraphicFramePr>
        <p:xfrm>
          <a:off x="-1" y="0"/>
          <a:ext cx="8104187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1733393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995318" y="5823565"/>
            <a:ext cx="10977605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розбиті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декілька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впорядкованих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підмасивів</a:t>
            </a:r>
            <a:endParaRPr lang="uk-UA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8B8901-E093-49FE-A7A6-8C76A299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32" y="848697"/>
            <a:ext cx="7191376" cy="48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788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E652E5-1317-42AA-8051-D18008F7CFA0}"/>
              </a:ext>
            </a:extLst>
          </p:cNvPr>
          <p:cNvSpPr txBox="1"/>
          <p:nvPr/>
        </p:nvSpPr>
        <p:spPr>
          <a:xfrm>
            <a:off x="947737" y="1699558"/>
            <a:ext cx="11353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Складність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алгоритму у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найкращому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випадку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Складність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алгоритму у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найгіршому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випадку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O(n²)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Середня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складність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алгоритму: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O(n²)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_____________________________________________________________________________________</a:t>
            </a:r>
          </a:p>
          <a:p>
            <a:endParaRPr lang="ru-RU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реалізації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алгоритму;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моделює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природну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поведінку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людини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яка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здійснює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сортування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вручну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Недоліки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ефективний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необхідно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відсортувати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великого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розміру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1F63878-4702-4E14-8523-BF669CC33B1D}"/>
              </a:ext>
            </a:extLst>
          </p:cNvPr>
          <p:cNvSpPr txBox="1">
            <a:spLocks/>
          </p:cNvSpPr>
          <p:nvPr/>
        </p:nvSpPr>
        <p:spPr>
          <a:xfrm>
            <a:off x="-1619250" y="611187"/>
            <a:ext cx="10491788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Продуктивність</a:t>
            </a:r>
            <a:endParaRPr lang="uk-UA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9916D6-5B39-49CF-9BB7-82FFC129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45" y="757237"/>
            <a:ext cx="3875518" cy="206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2784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93161"/>
              </p:ext>
            </p:extLst>
          </p:nvPr>
        </p:nvGraphicFramePr>
        <p:xfrm>
          <a:off x="8104186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Діаграма 5">
            <a:extLst>
              <a:ext uri="{FF2B5EF4-FFF2-40B4-BE49-F238E27FC236}">
                <a16:creationId xmlns:a16="http://schemas.microsoft.com/office/drawing/2014/main" id="{2F3BAC32-CAD8-430E-B5A7-FF5AB95B0E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597485"/>
              </p:ext>
            </p:extLst>
          </p:nvPr>
        </p:nvGraphicFramePr>
        <p:xfrm>
          <a:off x="0" y="0"/>
          <a:ext cx="81041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1512961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56068"/>
            <a:ext cx="11477625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783018" y="5810730"/>
            <a:ext cx="6894620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Упорядковані масиви зі «</a:t>
            </a:r>
            <a:r>
              <a:rPr lang="uk-UA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свопами</a:t>
            </a:r>
            <a:r>
              <a:rPr lang="uk-UA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DA4143-D4D7-4812-983F-49EE303C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01" y="864727"/>
            <a:ext cx="7362371" cy="494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28767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497106"/>
              </p:ext>
            </p:extLst>
          </p:nvPr>
        </p:nvGraphicFramePr>
        <p:xfrm>
          <a:off x="8104186" y="0"/>
          <a:ext cx="40878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6C3B5640-8F14-4046-BAF0-EF3308CCA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68741"/>
              </p:ext>
            </p:extLst>
          </p:nvPr>
        </p:nvGraphicFramePr>
        <p:xfrm>
          <a:off x="0" y="0"/>
          <a:ext cx="81041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0861655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56068"/>
            <a:ext cx="11477625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348016" y="5900338"/>
            <a:ext cx="7979920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впорядковані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потрібному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порядку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82D038-663A-4C7F-8A68-66EF37452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016" y="864585"/>
            <a:ext cx="7495967" cy="50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077040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856745"/>
              </p:ext>
            </p:extLst>
          </p:nvPr>
        </p:nvGraphicFramePr>
        <p:xfrm>
          <a:off x="8104186" y="0"/>
          <a:ext cx="40878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Діаграма 6">
            <a:extLst>
              <a:ext uri="{FF2B5EF4-FFF2-40B4-BE49-F238E27FC236}">
                <a16:creationId xmlns:a16="http://schemas.microsoft.com/office/drawing/2014/main" id="{C9C1E821-0C62-4DE6-B860-63549E3424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434385"/>
              </p:ext>
            </p:extLst>
          </p:nvPr>
        </p:nvGraphicFramePr>
        <p:xfrm>
          <a:off x="0" y="0"/>
          <a:ext cx="81041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65617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56068"/>
            <a:ext cx="11477625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745957" y="5900338"/>
            <a:ext cx="7979920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впорядковані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зворотньому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порядку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256C96-28F2-4220-BF17-F4D9BD946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69461"/>
            <a:ext cx="7620000" cy="511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38588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86953"/>
              </p:ext>
            </p:extLst>
          </p:nvPr>
        </p:nvGraphicFramePr>
        <p:xfrm>
          <a:off x="8104186" y="0"/>
          <a:ext cx="40878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AC7C06C4-63A7-4B55-8B01-CE87771FE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006944"/>
              </p:ext>
            </p:extLst>
          </p:nvPr>
        </p:nvGraphicFramePr>
        <p:xfrm>
          <a:off x="0" y="0"/>
          <a:ext cx="81041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845723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56068"/>
            <a:ext cx="11477625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043AD-DDFA-4F2B-BE48-8904AF87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49" y="805146"/>
            <a:ext cx="8915401" cy="598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5409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6D9C51F7-C6F6-47BF-A870-5D1DD8F39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27212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40732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3906136" y="5976157"/>
            <a:ext cx="5155969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 випадкових чисел</a:t>
            </a:r>
          </a:p>
        </p:txBody>
      </p:sp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58592"/>
              </p:ext>
            </p:extLst>
          </p:nvPr>
        </p:nvGraphicFramePr>
        <p:xfrm>
          <a:off x="2929379" y="848697"/>
          <a:ext cx="7109481" cy="5127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1617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8C0B505-710E-42F6-B2BD-145AACBE103B}"/>
              </a:ext>
            </a:extLst>
          </p:cNvPr>
          <p:cNvSpPr txBox="1">
            <a:spLocks/>
          </p:cNvSpPr>
          <p:nvPr/>
        </p:nvSpPr>
        <p:spPr>
          <a:xfrm>
            <a:off x="357188" y="1300162"/>
            <a:ext cx="121920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6000" i="1" dirty="0">
                <a:solidFill>
                  <a:srgbClr val="1313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Кролики і черепахи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B58EA3-53D0-4981-BD91-6B58CA22B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13709" r="18211" b="8453"/>
          <a:stretch/>
        </p:blipFill>
        <p:spPr bwMode="auto">
          <a:xfrm>
            <a:off x="3680378" y="2085975"/>
            <a:ext cx="4576009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1680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86620"/>
              </p:ext>
            </p:extLst>
          </p:nvPr>
        </p:nvGraphicFramePr>
        <p:xfrm>
          <a:off x="8104186" y="0"/>
          <a:ext cx="40878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682125"/>
              </p:ext>
            </p:extLst>
          </p:nvPr>
        </p:nvGraphicFramePr>
        <p:xfrm>
          <a:off x="1" y="0"/>
          <a:ext cx="81041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2860061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951571" y="5830883"/>
            <a:ext cx="11240429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розбиті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декілька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впорядкованих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підмасивів</a:t>
            </a:r>
            <a:endParaRPr lang="uk-UA" sz="3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718568"/>
              </p:ext>
            </p:extLst>
          </p:nvPr>
        </p:nvGraphicFramePr>
        <p:xfrm>
          <a:off x="3073174" y="848697"/>
          <a:ext cx="6245678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828483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412736"/>
              </p:ext>
            </p:extLst>
          </p:nvPr>
        </p:nvGraphicFramePr>
        <p:xfrm>
          <a:off x="8104186" y="0"/>
          <a:ext cx="40878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775423"/>
              </p:ext>
            </p:extLst>
          </p:nvPr>
        </p:nvGraphicFramePr>
        <p:xfrm>
          <a:off x="0" y="0"/>
          <a:ext cx="81041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21743937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804218" y="5778961"/>
            <a:ext cx="7359805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Упорядковані масиви зі «</a:t>
            </a:r>
            <a:r>
              <a:rPr lang="uk-UA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свопами</a:t>
            </a:r>
            <a:r>
              <a:rPr lang="uk-UA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666755"/>
              </p:ext>
            </p:extLst>
          </p:nvPr>
        </p:nvGraphicFramePr>
        <p:xfrm>
          <a:off x="2181224" y="848697"/>
          <a:ext cx="8205789" cy="4930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5305707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150897"/>
              </p:ext>
            </p:extLst>
          </p:nvPr>
        </p:nvGraphicFramePr>
        <p:xfrm>
          <a:off x="8104186" y="0"/>
          <a:ext cx="40878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03332"/>
              </p:ext>
            </p:extLst>
          </p:nvPr>
        </p:nvGraphicFramePr>
        <p:xfrm>
          <a:off x="1" y="0"/>
          <a:ext cx="81041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7920692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2077337" y="5582927"/>
            <a:ext cx="8717043" cy="113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впорядковані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потрібному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порядку </a:t>
            </a:r>
            <a:endParaRPr lang="uk-UA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60772"/>
              </p:ext>
            </p:extLst>
          </p:nvPr>
        </p:nvGraphicFramePr>
        <p:xfrm>
          <a:off x="2968757" y="848697"/>
          <a:ext cx="6675306" cy="4734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912582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792384"/>
              </p:ext>
            </p:extLst>
          </p:nvPr>
        </p:nvGraphicFramePr>
        <p:xfrm>
          <a:off x="8104186" y="0"/>
          <a:ext cx="40878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9315"/>
              </p:ext>
            </p:extLst>
          </p:nvPr>
        </p:nvGraphicFramePr>
        <p:xfrm>
          <a:off x="1" y="0"/>
          <a:ext cx="81041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357154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1904746" y="5826196"/>
            <a:ext cx="9603313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впорядковані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зворотньому</a:t>
            </a: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порядку</a:t>
            </a:r>
            <a:endParaRPr lang="uk-UA" sz="3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Діаграма 4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603257"/>
              </p:ext>
            </p:extLst>
          </p:nvPr>
        </p:nvGraphicFramePr>
        <p:xfrm>
          <a:off x="2674120" y="897855"/>
          <a:ext cx="7620001" cy="4879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223287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037777"/>
              </p:ext>
            </p:extLst>
          </p:nvPr>
        </p:nvGraphicFramePr>
        <p:xfrm>
          <a:off x="8104186" y="0"/>
          <a:ext cx="40878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74571"/>
              </p:ext>
            </p:extLst>
          </p:nvPr>
        </p:nvGraphicFramePr>
        <p:xfrm>
          <a:off x="1" y="0"/>
          <a:ext cx="8104186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40229117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іаграма 5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976627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78794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3906137" y="5823566"/>
            <a:ext cx="5155969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 випадкових чисел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2141C2-C7A7-4B5F-AF16-2A011F8A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56" y="898101"/>
            <a:ext cx="7176088" cy="48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16884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іаграма 5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43085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21757833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Діаграма 10">
            <a:extLst>
              <a:ext uri="{FF2B5EF4-FFF2-40B4-BE49-F238E27FC236}">
                <a16:creationId xmlns:a16="http://schemas.microsoft.com/office/drawing/2014/main" id="{4FCAAA72-07C1-48DF-BDF7-DA7BB160D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7080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8000541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Діаграма 10">
            <a:extLst>
              <a:ext uri="{FF2B5EF4-FFF2-40B4-BE49-F238E27FC236}">
                <a16:creationId xmlns:a16="http://schemas.microsoft.com/office/drawing/2014/main" id="{4FCAAA72-07C1-48DF-BDF7-DA7BB160D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92988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6415367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B5FF94-00B4-4EB8-BEFF-163015A3BED7}"/>
              </a:ext>
            </a:extLst>
          </p:cNvPr>
          <p:cNvSpPr txBox="1">
            <a:spLocks/>
          </p:cNvSpPr>
          <p:nvPr/>
        </p:nvSpPr>
        <p:spPr>
          <a:xfrm>
            <a:off x="9470081" y="1682699"/>
            <a:ext cx="2721919" cy="110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Масив, розбитий на </a:t>
            </a:r>
            <a:r>
              <a:rPr lang="uk-UA" sz="2700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декілька</a:t>
            </a:r>
            <a:r>
              <a:rPr lang="uk-UA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впорядкованих підмасивів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77C498-B995-4CE7-9782-5EBDF8889800}"/>
              </a:ext>
            </a:extLst>
          </p:cNvPr>
          <p:cNvSpPr txBox="1">
            <a:spLocks/>
          </p:cNvSpPr>
          <p:nvPr/>
        </p:nvSpPr>
        <p:spPr>
          <a:xfrm>
            <a:off x="6543675" y="1682699"/>
            <a:ext cx="2926405" cy="110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Масиви, впорядковані у зворотному порядку 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DEC72E-6B85-42EF-9513-0BBBC17241CB}"/>
              </a:ext>
            </a:extLst>
          </p:cNvPr>
          <p:cNvSpPr txBox="1">
            <a:spLocks/>
          </p:cNvSpPr>
          <p:nvPr/>
        </p:nvSpPr>
        <p:spPr>
          <a:xfrm>
            <a:off x="3617269" y="1682699"/>
            <a:ext cx="2926406" cy="11073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Масив, вже </a:t>
            </a:r>
            <a:r>
              <a:rPr lang="uk-UA" sz="2000" u="sng" dirty="0">
                <a:solidFill>
                  <a:srgbClr val="C63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майже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впорядкований у потрібному порядку 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FBF520-636E-49A8-9698-FD6B10F546CD}"/>
              </a:ext>
            </a:extLst>
          </p:cNvPr>
          <p:cNvSpPr txBox="1">
            <a:spLocks/>
          </p:cNvSpPr>
          <p:nvPr/>
        </p:nvSpPr>
        <p:spPr>
          <a:xfrm>
            <a:off x="969319" y="1682699"/>
            <a:ext cx="2647949" cy="11073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 випадкових чисел</a:t>
            </a:r>
          </a:p>
        </p:txBody>
      </p:sp>
      <p:pic>
        <p:nvPicPr>
          <p:cNvPr id="9" name="IMG_2328">
            <a:hlinkClick r:id="" action="ppaction://media"/>
            <a:extLst>
              <a:ext uri="{FF2B5EF4-FFF2-40B4-BE49-F238E27FC236}">
                <a16:creationId xmlns:a16="http://schemas.microsoft.com/office/drawing/2014/main" id="{B5705A37-465D-4A46-AEBF-34BC6A822B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762" y="3278472"/>
            <a:ext cx="11335217" cy="1679291"/>
          </a:xfrm>
        </p:spPr>
      </p:pic>
    </p:spTree>
    <p:extLst>
      <p:ext uri="{BB962C8B-B14F-4D97-AF65-F5344CB8AC3E}">
        <p14:creationId xmlns:p14="http://schemas.microsoft.com/office/powerpoint/2010/main" val="439161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2512E8EA-2C6A-4F8C-9031-1DC7FFAD35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3" y="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4882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7E3D7AAA-562D-4259-A61C-4944C6D56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24813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9166717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7E3D7AAA-562D-4259-A61C-4944C6D56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76502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22121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іаграма 1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139340"/>
              </p:ext>
            </p:extLst>
          </p:nvPr>
        </p:nvGraphicFramePr>
        <p:xfrm>
          <a:off x="0" y="0"/>
          <a:ext cx="810418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767188"/>
              </p:ext>
            </p:extLst>
          </p:nvPr>
        </p:nvGraphicFramePr>
        <p:xfrm>
          <a:off x="8104186" y="0"/>
          <a:ext cx="408781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114733" imgH="6153107" progId="Excel.Sheet.12">
                  <p:embed/>
                </p:oleObj>
              </mc:Choice>
              <mc:Fallback>
                <p:oleObj name="Worksheet" r:id="rId4" imgW="3114733" imgH="6153107" progId="Excel.Sheet.12">
                  <p:embed/>
                  <p:pic>
                    <p:nvPicPr>
                      <p:cNvPr id="11" name="Об'єкт 10">
                        <a:extLst>
                          <a:ext uri="{FF2B5EF4-FFF2-40B4-BE49-F238E27FC236}">
                            <a16:creationId xmlns:a16="http://schemas.microsoft.com/office/drawing/2014/main" id="{A2F5A8AC-4E8D-4540-ABF0-9E768D446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04186" y="0"/>
                        <a:ext cx="408781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95778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34AA3-978F-49DE-9D31-B3D8992D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18" y="140038"/>
            <a:ext cx="10977606" cy="70865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F0D9D-2244-49D4-9217-C913CBA4C828}"/>
              </a:ext>
            </a:extLst>
          </p:cNvPr>
          <p:cNvSpPr txBox="1">
            <a:spLocks/>
          </p:cNvSpPr>
          <p:nvPr/>
        </p:nvSpPr>
        <p:spPr>
          <a:xfrm>
            <a:off x="995318" y="5823565"/>
            <a:ext cx="10977605" cy="70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Масиви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розбиті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декілька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впорядкованих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підмасивів</a:t>
            </a:r>
            <a:endParaRPr lang="uk-UA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9F06F0-1128-4046-AE69-1123E8382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6" y="925702"/>
            <a:ext cx="7176087" cy="48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49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'єкт 2">
            <a:extLst>
              <a:ext uri="{FF2B5EF4-FFF2-40B4-BE49-F238E27FC236}">
                <a16:creationId xmlns:a16="http://schemas.microsoft.com/office/drawing/2014/main" id="{EDA8BCBE-EAA3-40DE-BEB8-F4AD1BCE3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803002"/>
              </p:ext>
            </p:extLst>
          </p:nvPr>
        </p:nvGraphicFramePr>
        <p:xfrm>
          <a:off x="8104188" y="0"/>
          <a:ext cx="408781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14733" imgH="6153107" progId="Excel.Sheet.12">
                  <p:embed/>
                </p:oleObj>
              </mc:Choice>
              <mc:Fallback>
                <p:oleObj name="Worksheet" r:id="rId3" imgW="3114733" imgH="6153107" progId="Excel.Sheet.12">
                  <p:embed/>
                  <p:pic>
                    <p:nvPicPr>
                      <p:cNvPr id="3" name="Об'єкт 2">
                        <a:extLst>
                          <a:ext uri="{FF2B5EF4-FFF2-40B4-BE49-F238E27FC236}">
                            <a16:creationId xmlns:a16="http://schemas.microsoft.com/office/drawing/2014/main" id="{EDA8BCBE-EAA3-40DE-BEB8-F4AD1BCE3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4188" y="0"/>
                        <a:ext cx="408781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Діаграма 3">
            <a:extLst>
              <a:ext uri="{FF2B5EF4-FFF2-40B4-BE49-F238E27FC236}">
                <a16:creationId xmlns:a16="http://schemas.microsoft.com/office/drawing/2014/main" id="{AE997213-0191-4BA6-A697-2138A1C4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96478"/>
              </p:ext>
            </p:extLst>
          </p:nvPr>
        </p:nvGraphicFramePr>
        <p:xfrm>
          <a:off x="0" y="0"/>
          <a:ext cx="81041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092992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5">
  <a:themeElements>
    <a:clrScheme name="Обтинання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Обтинання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Обтинанн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5" id="{15B62A9C-1286-4673-B414-CF8B8014571F}" vid="{FF1D43E3-4DC0-45ED-B489-F3CCA6745F0F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Тема5</Template>
  <TotalTime>1030</TotalTime>
  <Words>853</Words>
  <Application>Microsoft Office PowerPoint</Application>
  <PresentationFormat>Широкий екран</PresentationFormat>
  <Paragraphs>169</Paragraphs>
  <Slides>66</Slides>
  <Notes>20</Notes>
  <HiddenSlides>0</HiddenSlides>
  <MMClips>3</MMClips>
  <ScaleCrop>false</ScaleCrop>
  <HeadingPairs>
    <vt:vector size="8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66</vt:i4>
      </vt:variant>
    </vt:vector>
  </HeadingPairs>
  <TitlesOfParts>
    <vt:vector size="73" baseType="lpstr">
      <vt:lpstr>-apple-system</vt:lpstr>
      <vt:lpstr>Calibri</vt:lpstr>
      <vt:lpstr>Franklin Gothic Book</vt:lpstr>
      <vt:lpstr>Times New Roman</vt:lpstr>
      <vt:lpstr>Wingdings</vt:lpstr>
      <vt:lpstr>Тема5</vt:lpstr>
      <vt:lpstr>Worksheet</vt:lpstr>
      <vt:lpstr> Bubble Sort  VS Selection Sort </vt:lpstr>
      <vt:lpstr>Презентація PowerPoint</vt:lpstr>
      <vt:lpstr>Процедура бульбашкове сортування(масив a, цілочисельна n) Початок  Змінні цілочисельні i, j, t  для i від 1 до n   для j від 1 до n-1    якщо a[j] &gt; a[j+1] тоді     початок       t = a[j]      a[j] = a[j+1]      a[j+1] = t       кінець Кінець</vt:lpstr>
      <vt:lpstr>Презентація PowerPoint</vt:lpstr>
      <vt:lpstr>Презентація PowerPoint</vt:lpstr>
      <vt:lpstr>Python</vt:lpstr>
      <vt:lpstr>Презентація PowerPoint</vt:lpstr>
      <vt:lpstr>Python</vt:lpstr>
      <vt:lpstr>Презентація PowerPoint</vt:lpstr>
      <vt:lpstr>Python</vt:lpstr>
      <vt:lpstr>Презентація PowerPoint</vt:lpstr>
      <vt:lpstr>Python</vt:lpstr>
      <vt:lpstr>Презентація PowerPoint</vt:lpstr>
      <vt:lpstr>Python</vt:lpstr>
      <vt:lpstr>Презентація PowerPoint</vt:lpstr>
      <vt:lpstr>Python</vt:lpstr>
      <vt:lpstr>Презентація PowerPoint</vt:lpstr>
      <vt:lpstr>C++</vt:lpstr>
      <vt:lpstr>Презентація PowerPoint</vt:lpstr>
      <vt:lpstr>C++</vt:lpstr>
      <vt:lpstr>Презентація PowerPoint</vt:lpstr>
      <vt:lpstr>C++</vt:lpstr>
      <vt:lpstr>Презентація PowerPoint</vt:lpstr>
      <vt:lpstr>C++</vt:lpstr>
      <vt:lpstr>Презентація PowerPoint</vt:lpstr>
      <vt:lpstr>C++</vt:lpstr>
      <vt:lpstr>Презентація PowerPoint</vt:lpstr>
      <vt:lpstr>C++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Процедура СортуванняВибором (масив a, цілочисельна n) Початок  Змінні цілочисельні i, j, min, t  для i від 1 до n-1 // n – розмір масиву   початок    min = i    //цикл знаходження мінімального елементу     для j від i + 1 до N      якщо a[j] &lt; a[min] тоді       min = j     t = a[min] //заміна елементів    a[min] =a[i]    a[i] = t   кінець Кінець</vt:lpstr>
      <vt:lpstr>Презентація PowerPoint</vt:lpstr>
      <vt:lpstr>Python</vt:lpstr>
      <vt:lpstr>Презентація PowerPoint</vt:lpstr>
      <vt:lpstr>Python</vt:lpstr>
      <vt:lpstr>Презентація PowerPoint</vt:lpstr>
      <vt:lpstr>Python</vt:lpstr>
      <vt:lpstr>Презентація PowerPoint</vt:lpstr>
      <vt:lpstr>Python</vt:lpstr>
      <vt:lpstr>Презентація PowerPoint</vt:lpstr>
      <vt:lpstr>Python</vt:lpstr>
      <vt:lpstr>Презентація PowerPoint</vt:lpstr>
      <vt:lpstr>Python</vt:lpstr>
      <vt:lpstr>Презентація PowerPoint</vt:lpstr>
      <vt:lpstr>C++</vt:lpstr>
      <vt:lpstr>Презентація PowerPoint</vt:lpstr>
      <vt:lpstr>C++</vt:lpstr>
      <vt:lpstr>Презентація PowerPoint</vt:lpstr>
      <vt:lpstr>C++</vt:lpstr>
      <vt:lpstr>Презентація PowerPoint</vt:lpstr>
      <vt:lpstr>C++</vt:lpstr>
      <vt:lpstr>Презентація PowerPoint</vt:lpstr>
      <vt:lpstr>C++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Ольга Кравець</dc:creator>
  <cp:lastModifiedBy>Olia Kravets</cp:lastModifiedBy>
  <cp:revision>157</cp:revision>
  <dcterms:created xsi:type="dcterms:W3CDTF">2022-04-28T16:08:36Z</dcterms:created>
  <dcterms:modified xsi:type="dcterms:W3CDTF">2022-10-21T21:58:10Z</dcterms:modified>
</cp:coreProperties>
</file>